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19"/>
  </p:notesMasterIdLst>
  <p:sldIdLst>
    <p:sldId id="256" r:id="rId3"/>
    <p:sldId id="260" r:id="rId4"/>
    <p:sldId id="275" r:id="rId5"/>
    <p:sldId id="259" r:id="rId6"/>
    <p:sldId id="294" r:id="rId7"/>
    <p:sldId id="261" r:id="rId8"/>
    <p:sldId id="298" r:id="rId9"/>
    <p:sldId id="257" r:id="rId10"/>
    <p:sldId id="278" r:id="rId11"/>
    <p:sldId id="289" r:id="rId12"/>
    <p:sldId id="262" r:id="rId13"/>
    <p:sldId id="295" r:id="rId14"/>
    <p:sldId id="297" r:id="rId15"/>
    <p:sldId id="296" r:id="rId16"/>
    <p:sldId id="286" r:id="rId17"/>
    <p:sldId id="273" r:id="rId18"/>
  </p:sldIdLst>
  <p:sldSz cx="9144000" cy="5143500" type="screen16x9"/>
  <p:notesSz cx="6858000" cy="9144000"/>
  <p:embeddedFontLst>
    <p:embeddedFont>
      <p:font typeface="Just Another Hand" panose="020B0604020202020204" charset="0"/>
      <p:regular r:id="rId20"/>
    </p:embeddedFont>
    <p:embeddedFont>
      <p:font typeface="Lato" panose="020F0502020204030203"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DABE"/>
    <a:srgbClr val="0B8E36"/>
    <a:srgbClr val="FFFFFF"/>
    <a:srgbClr val="96C321"/>
    <a:srgbClr val="EEEEEE"/>
    <a:srgbClr val="8D9E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06EC00-CF20-4B0C-9754-558550C8F5A2}">
  <a:tblStyle styleId="{C506EC00-CF20-4B0C-9754-558550C8F5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43" y="5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6.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3.jp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70ff5ca009_7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70ff5ca009_7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70f1f795cd_1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 name="Google Shape;1189;g70f1f795cd_1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70f1f795c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70f1f795c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6694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70f1f795c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803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70f1f795c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234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7105a416b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7105a416b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76ea6e0f06_1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76ea6e0f06_1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70f1f795cd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70f1f795cd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70f1f795cd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70f1f795cd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70f1f795cd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70f1f795cd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43130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70f1f795c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70f1f795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0f1f795c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0f1f795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97429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0f1f795c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0f1f795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70f1f795cd_1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70f1f795cd_1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534100" y="1835525"/>
            <a:ext cx="2075700" cy="1620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chemeClr val="dk1"/>
              </a:buClr>
              <a:buSzPts val="5200"/>
              <a:buNone/>
              <a:defRPr sz="50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553189" y="4133847"/>
            <a:ext cx="2037600" cy="592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and Credits">
  <p:cSld name="CUSTOM_12">
    <p:spTree>
      <p:nvGrpSpPr>
        <p:cNvPr id="1" name="Shape 180"/>
        <p:cNvGrpSpPr/>
        <p:nvPr/>
      </p:nvGrpSpPr>
      <p:grpSpPr>
        <a:xfrm>
          <a:off x="0" y="0"/>
          <a:ext cx="0" cy="0"/>
          <a:chOff x="0" y="0"/>
          <a:chExt cx="0" cy="0"/>
        </a:xfrm>
      </p:grpSpPr>
      <p:sp>
        <p:nvSpPr>
          <p:cNvPr id="181" name="Google Shape;181;p26"/>
          <p:cNvSpPr txBox="1">
            <a:spLocks noGrp="1"/>
          </p:cNvSpPr>
          <p:nvPr>
            <p:ph type="title"/>
          </p:nvPr>
        </p:nvSpPr>
        <p:spPr>
          <a:xfrm>
            <a:off x="583850" y="595505"/>
            <a:ext cx="3503100" cy="1051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000000"/>
              </a:buClr>
              <a:buSzPts val="4800"/>
              <a:buNone/>
              <a:defRPr sz="8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2" name="Google Shape;182;p26"/>
          <p:cNvSpPr txBox="1">
            <a:spLocks noGrp="1"/>
          </p:cNvSpPr>
          <p:nvPr>
            <p:ph type="subTitle" idx="1"/>
          </p:nvPr>
        </p:nvSpPr>
        <p:spPr>
          <a:xfrm>
            <a:off x="587276" y="1697800"/>
            <a:ext cx="2946900" cy="105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83" name="Google Shape;183;p26"/>
          <p:cNvSpPr txBox="1"/>
          <p:nvPr/>
        </p:nvSpPr>
        <p:spPr>
          <a:xfrm>
            <a:off x="625659" y="3638100"/>
            <a:ext cx="3148800" cy="715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Open Sans"/>
                <a:ea typeface="Open Sans"/>
                <a:cs typeface="Open Sans"/>
                <a:sym typeface="Open Sans"/>
              </a:rPr>
              <a:t>. </a:t>
            </a:r>
            <a:endParaRPr sz="1000" dirty="0">
              <a:solidFill>
                <a:schemeClr val="dk1"/>
              </a:solidFill>
              <a:latin typeface="Open Sans"/>
              <a:ea typeface="Open Sans"/>
              <a:cs typeface="Open Sans"/>
              <a:sym typeface="Open Sans"/>
            </a:endParaRPr>
          </a:p>
          <a:p>
            <a:pPr marL="0" lvl="0" indent="0" algn="l" rtl="0">
              <a:spcBef>
                <a:spcPts val="300"/>
              </a:spcBef>
              <a:spcAft>
                <a:spcPts val="0"/>
              </a:spcAft>
              <a:buNone/>
            </a:pPr>
            <a:endParaRPr sz="1000" b="1" dirty="0">
              <a:solidFill>
                <a:schemeClr val="dk1"/>
              </a:solidFill>
              <a:latin typeface="Open Sans"/>
              <a:ea typeface="Open Sans"/>
              <a:cs typeface="Open Sans"/>
              <a:sym typeface="Open Sans"/>
            </a:endParaRPr>
          </a:p>
        </p:txBody>
      </p:sp>
      <p:sp>
        <p:nvSpPr>
          <p:cNvPr id="184" name="Google Shape;184;p26"/>
          <p:cNvSpPr/>
          <p:nvPr/>
        </p:nvSpPr>
        <p:spPr>
          <a:xfrm rot="5906790">
            <a:off x="2885485" y="-323037"/>
            <a:ext cx="1185682" cy="1470269"/>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2">
  <p:cSld name="CUSTOM_15">
    <p:spTree>
      <p:nvGrpSpPr>
        <p:cNvPr id="1" name="Shape 226"/>
        <p:cNvGrpSpPr/>
        <p:nvPr/>
      </p:nvGrpSpPr>
      <p:grpSpPr>
        <a:xfrm>
          <a:off x="0" y="0"/>
          <a:ext cx="0" cy="0"/>
          <a:chOff x="0" y="0"/>
          <a:chExt cx="0" cy="0"/>
        </a:xfrm>
      </p:grpSpPr>
      <p:sp>
        <p:nvSpPr>
          <p:cNvPr id="227" name="Google Shape;227;p30"/>
          <p:cNvSpPr txBox="1">
            <a:spLocks noGrp="1"/>
          </p:cNvSpPr>
          <p:nvPr>
            <p:ph type="title"/>
          </p:nvPr>
        </p:nvSpPr>
        <p:spPr>
          <a:xfrm>
            <a:off x="2367800" y="496451"/>
            <a:ext cx="4408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228" name="Google Shape;228;p30"/>
          <p:cNvSpPr txBox="1">
            <a:spLocks noGrp="1"/>
          </p:cNvSpPr>
          <p:nvPr>
            <p:ph type="body" idx="1"/>
          </p:nvPr>
        </p:nvSpPr>
        <p:spPr>
          <a:xfrm>
            <a:off x="2554350" y="1299225"/>
            <a:ext cx="4035600" cy="9726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000000"/>
              </a:buClr>
              <a:buSzPts val="1400"/>
              <a:buChar char="●"/>
              <a:defRPr sz="1600">
                <a:solidFill>
                  <a:srgbClr val="000000"/>
                </a:solidFill>
              </a:defRPr>
            </a:lvl1pPr>
            <a:lvl2pPr marL="914400" lvl="1" indent="-317500" rtl="0">
              <a:spcBef>
                <a:spcPts val="1600"/>
              </a:spcBef>
              <a:spcAft>
                <a:spcPts val="0"/>
              </a:spcAft>
              <a:buClr>
                <a:srgbClr val="000000"/>
              </a:buClr>
              <a:buSzPts val="1400"/>
              <a:buChar char="○"/>
              <a:defRPr>
                <a:solidFill>
                  <a:srgbClr val="000000"/>
                </a:solidFill>
              </a:defRPr>
            </a:lvl2pPr>
            <a:lvl3pPr marL="1371600" lvl="2" indent="-317500" rtl="0">
              <a:spcBef>
                <a:spcPts val="1600"/>
              </a:spcBef>
              <a:spcAft>
                <a:spcPts val="0"/>
              </a:spcAft>
              <a:buClr>
                <a:srgbClr val="000000"/>
              </a:buClr>
              <a:buSzPts val="1400"/>
              <a:buChar char="■"/>
              <a:defRPr>
                <a:solidFill>
                  <a:srgbClr val="000000"/>
                </a:solidFill>
              </a:defRPr>
            </a:lvl3pPr>
            <a:lvl4pPr marL="1828800" lvl="3" indent="-317500" rtl="0">
              <a:spcBef>
                <a:spcPts val="1600"/>
              </a:spcBef>
              <a:spcAft>
                <a:spcPts val="0"/>
              </a:spcAft>
              <a:buClr>
                <a:srgbClr val="000000"/>
              </a:buClr>
              <a:buSzPts val="1400"/>
              <a:buChar char="●"/>
              <a:defRPr>
                <a:solidFill>
                  <a:srgbClr val="000000"/>
                </a:solidFill>
              </a:defRPr>
            </a:lvl4pPr>
            <a:lvl5pPr marL="2286000" lvl="4" indent="-317500" rtl="0">
              <a:spcBef>
                <a:spcPts val="1600"/>
              </a:spcBef>
              <a:spcAft>
                <a:spcPts val="0"/>
              </a:spcAft>
              <a:buClr>
                <a:srgbClr val="000000"/>
              </a:buClr>
              <a:buSzPts val="1400"/>
              <a:buChar char="○"/>
              <a:defRPr>
                <a:solidFill>
                  <a:srgbClr val="000000"/>
                </a:solidFill>
              </a:defRPr>
            </a:lvl5pPr>
            <a:lvl6pPr marL="2743200" lvl="5" indent="-317500" rtl="0">
              <a:spcBef>
                <a:spcPts val="1600"/>
              </a:spcBef>
              <a:spcAft>
                <a:spcPts val="0"/>
              </a:spcAft>
              <a:buClr>
                <a:srgbClr val="000000"/>
              </a:buClr>
              <a:buSzPts val="1400"/>
              <a:buChar char="■"/>
              <a:defRPr>
                <a:solidFill>
                  <a:srgbClr val="000000"/>
                </a:solidFill>
              </a:defRPr>
            </a:lvl6pPr>
            <a:lvl7pPr marL="3200400" lvl="6" indent="-317500" rtl="0">
              <a:spcBef>
                <a:spcPts val="1600"/>
              </a:spcBef>
              <a:spcAft>
                <a:spcPts val="0"/>
              </a:spcAft>
              <a:buClr>
                <a:srgbClr val="000000"/>
              </a:buClr>
              <a:buSzPts val="1400"/>
              <a:buChar char="●"/>
              <a:defRPr>
                <a:solidFill>
                  <a:srgbClr val="000000"/>
                </a:solidFill>
              </a:defRPr>
            </a:lvl7pPr>
            <a:lvl8pPr marL="3657600" lvl="7" indent="-317500" rtl="0">
              <a:spcBef>
                <a:spcPts val="1600"/>
              </a:spcBef>
              <a:spcAft>
                <a:spcPts val="0"/>
              </a:spcAft>
              <a:buClr>
                <a:srgbClr val="000000"/>
              </a:buClr>
              <a:buSzPts val="1400"/>
              <a:buChar char="○"/>
              <a:defRPr>
                <a:solidFill>
                  <a:srgbClr val="000000"/>
                </a:solidFill>
              </a:defRPr>
            </a:lvl8pPr>
            <a:lvl9pPr marL="4114800" lvl="8" indent="-317500" rtl="0">
              <a:spcBef>
                <a:spcPts val="1600"/>
              </a:spcBef>
              <a:spcAft>
                <a:spcPts val="1600"/>
              </a:spcAft>
              <a:buClr>
                <a:srgbClr val="000000"/>
              </a:buClr>
              <a:buSzPts val="1400"/>
              <a:buChar char="■"/>
              <a:defRPr>
                <a:solidFill>
                  <a:srgbClr val="000000"/>
                </a:solidFill>
              </a:defRPr>
            </a:lvl9pPr>
          </a:lstStyle>
          <a:p>
            <a:endParaRPr/>
          </a:p>
        </p:txBody>
      </p:sp>
      <p:sp>
        <p:nvSpPr>
          <p:cNvPr id="229" name="Google Shape;229;p30"/>
          <p:cNvSpPr/>
          <p:nvPr/>
        </p:nvSpPr>
        <p:spPr>
          <a:xfrm>
            <a:off x="8193429" y="156675"/>
            <a:ext cx="1003808" cy="1657802"/>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
        <p:nvSpPr>
          <p:cNvPr id="230" name="Google Shape;230;p30"/>
          <p:cNvSpPr/>
          <p:nvPr/>
        </p:nvSpPr>
        <p:spPr>
          <a:xfrm>
            <a:off x="-77525" y="614025"/>
            <a:ext cx="904644" cy="1657813"/>
          </a:xfrm>
          <a:custGeom>
            <a:avLst/>
            <a:gdLst/>
            <a:ahLst/>
            <a:cxnLst/>
            <a:rect l="l" t="t" r="r" b="b"/>
            <a:pathLst>
              <a:path w="53904" h="82192" extrusionOk="0">
                <a:moveTo>
                  <a:pt x="1034" y="0"/>
                </a:moveTo>
                <a:cubicBezTo>
                  <a:pt x="10519" y="7117"/>
                  <a:pt x="23404" y="10810"/>
                  <a:pt x="29982" y="20677"/>
                </a:cubicBezTo>
                <a:cubicBezTo>
                  <a:pt x="34310" y="27169"/>
                  <a:pt x="37338" y="34489"/>
                  <a:pt x="41872" y="40838"/>
                </a:cubicBezTo>
                <a:cubicBezTo>
                  <a:pt x="45274" y="45601"/>
                  <a:pt x="54909" y="48021"/>
                  <a:pt x="53761" y="53761"/>
                </a:cubicBezTo>
                <a:cubicBezTo>
                  <a:pt x="53033" y="57401"/>
                  <a:pt x="46991" y="56876"/>
                  <a:pt x="43422" y="57896"/>
                </a:cubicBezTo>
                <a:cubicBezTo>
                  <a:pt x="38640" y="59262"/>
                  <a:pt x="33666" y="59942"/>
                  <a:pt x="28948" y="61515"/>
                </a:cubicBezTo>
                <a:cubicBezTo>
                  <a:pt x="23395" y="63366"/>
                  <a:pt x="21198" y="70299"/>
                  <a:pt x="17059" y="74438"/>
                </a:cubicBezTo>
                <a:cubicBezTo>
                  <a:pt x="12642" y="78855"/>
                  <a:pt x="4419" y="77777"/>
                  <a:pt x="0" y="82192"/>
                </a:cubicBezTo>
              </a:path>
            </a:pathLst>
          </a:custGeom>
          <a:noFill/>
          <a:ln w="38100" cap="flat" cmpd="sng">
            <a:solidFill>
              <a:schemeClr val="accent4"/>
            </a:solidFill>
            <a:prstDash val="dash"/>
            <a:round/>
            <a:headEnd type="none" w="med" len="med"/>
            <a:tailEnd type="none" w="med" len="med"/>
          </a:ln>
        </p:spPr>
      </p:sp>
      <p:sp>
        <p:nvSpPr>
          <p:cNvPr id="231" name="Google Shape;231;p30"/>
          <p:cNvSpPr/>
          <p:nvPr/>
        </p:nvSpPr>
        <p:spPr>
          <a:xfrm rot="-5400000">
            <a:off x="4429950" y="-1858350"/>
            <a:ext cx="309600" cy="916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0"/>
          <p:cNvSpPr/>
          <p:nvPr/>
        </p:nvSpPr>
        <p:spPr>
          <a:xfrm>
            <a:off x="18550" y="2884800"/>
            <a:ext cx="9144000" cy="22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7_1">
    <p:spTree>
      <p:nvGrpSpPr>
        <p:cNvPr id="1" name="Shape 237"/>
        <p:cNvGrpSpPr/>
        <p:nvPr/>
      </p:nvGrpSpPr>
      <p:grpSpPr>
        <a:xfrm>
          <a:off x="0" y="0"/>
          <a:ext cx="0" cy="0"/>
          <a:chOff x="0" y="0"/>
          <a:chExt cx="0" cy="0"/>
        </a:xfrm>
      </p:grpSpPr>
      <p:sp>
        <p:nvSpPr>
          <p:cNvPr id="238" name="Google Shape;238;p33"/>
          <p:cNvSpPr/>
          <p:nvPr/>
        </p:nvSpPr>
        <p:spPr>
          <a:xfrm>
            <a:off x="1794675" y="-649108"/>
            <a:ext cx="9260933" cy="5856100"/>
          </a:xfrm>
          <a:custGeom>
            <a:avLst/>
            <a:gdLst/>
            <a:ahLst/>
            <a:cxnLst/>
            <a:rect l="l" t="t" r="r" b="b"/>
            <a:pathLst>
              <a:path w="360839" h="234244" extrusionOk="0">
                <a:moveTo>
                  <a:pt x="14271" y="0"/>
                </a:moveTo>
                <a:cubicBezTo>
                  <a:pt x="9159" y="5110"/>
                  <a:pt x="3956" y="10467"/>
                  <a:pt x="724" y="16933"/>
                </a:cubicBezTo>
                <a:cubicBezTo>
                  <a:pt x="-1174" y="20730"/>
                  <a:pt x="1079" y="25896"/>
                  <a:pt x="3546" y="29351"/>
                </a:cubicBezTo>
                <a:cubicBezTo>
                  <a:pt x="17231" y="48515"/>
                  <a:pt x="48412" y="49757"/>
                  <a:pt x="71844" y="47413"/>
                </a:cubicBezTo>
                <a:cubicBezTo>
                  <a:pt x="95930" y="45004"/>
                  <a:pt x="118758" y="32737"/>
                  <a:pt x="142964" y="32737"/>
                </a:cubicBezTo>
                <a:cubicBezTo>
                  <a:pt x="150902" y="32737"/>
                  <a:pt x="158777" y="34164"/>
                  <a:pt x="166671" y="34995"/>
                </a:cubicBezTo>
                <a:cubicBezTo>
                  <a:pt x="170671" y="35416"/>
                  <a:pt x="176725" y="33656"/>
                  <a:pt x="178524" y="37253"/>
                </a:cubicBezTo>
                <a:cubicBezTo>
                  <a:pt x="182480" y="45164"/>
                  <a:pt x="174344" y="55574"/>
                  <a:pt x="167799" y="61524"/>
                </a:cubicBezTo>
                <a:cubicBezTo>
                  <a:pt x="162071" y="66732"/>
                  <a:pt x="153356" y="67390"/>
                  <a:pt x="146915" y="71684"/>
                </a:cubicBezTo>
                <a:cubicBezTo>
                  <a:pt x="142224" y="74812"/>
                  <a:pt x="135590" y="82937"/>
                  <a:pt x="139577" y="86924"/>
                </a:cubicBezTo>
                <a:cubicBezTo>
                  <a:pt x="142868" y="90215"/>
                  <a:pt x="148469" y="90311"/>
                  <a:pt x="153124" y="90311"/>
                </a:cubicBezTo>
                <a:cubicBezTo>
                  <a:pt x="169655" y="90311"/>
                  <a:pt x="185546" y="83814"/>
                  <a:pt x="201666" y="80151"/>
                </a:cubicBezTo>
                <a:cubicBezTo>
                  <a:pt x="216400" y="76803"/>
                  <a:pt x="232719" y="78679"/>
                  <a:pt x="246822" y="84102"/>
                </a:cubicBezTo>
                <a:cubicBezTo>
                  <a:pt x="254440" y="87032"/>
                  <a:pt x="263736" y="88452"/>
                  <a:pt x="268835" y="94826"/>
                </a:cubicBezTo>
                <a:cubicBezTo>
                  <a:pt x="276197" y="104030"/>
                  <a:pt x="280372" y="116988"/>
                  <a:pt x="278995" y="128693"/>
                </a:cubicBezTo>
                <a:cubicBezTo>
                  <a:pt x="277854" y="138390"/>
                  <a:pt x="272784" y="147685"/>
                  <a:pt x="266577" y="155222"/>
                </a:cubicBezTo>
                <a:cubicBezTo>
                  <a:pt x="255412" y="168780"/>
                  <a:pt x="223199" y="175251"/>
                  <a:pt x="228759" y="191911"/>
                </a:cubicBezTo>
                <a:cubicBezTo>
                  <a:pt x="231004" y="198639"/>
                  <a:pt x="241436" y="199371"/>
                  <a:pt x="248515" y="199813"/>
                </a:cubicBezTo>
                <a:cubicBezTo>
                  <a:pt x="264111" y="200787"/>
                  <a:pt x="279858" y="199566"/>
                  <a:pt x="295364" y="201506"/>
                </a:cubicBezTo>
                <a:cubicBezTo>
                  <a:pt x="311061" y="203470"/>
                  <a:pt x="324738" y="213883"/>
                  <a:pt x="337697" y="222955"/>
                </a:cubicBezTo>
                <a:cubicBezTo>
                  <a:pt x="344728" y="227877"/>
                  <a:pt x="352256" y="234244"/>
                  <a:pt x="360839" y="234244"/>
                </a:cubicBezTo>
              </a:path>
            </a:pathLst>
          </a:custGeom>
          <a:noFill/>
          <a:ln w="38100" cap="flat" cmpd="sng">
            <a:solidFill>
              <a:schemeClr val="accent4"/>
            </a:solidFill>
            <a:prstDash val="dash"/>
            <a:round/>
            <a:headEnd type="none" w="med" len="med"/>
            <a:tailEnd type="none" w="med" len="med"/>
          </a:ln>
        </p:spPr>
      </p:sp>
      <p:sp>
        <p:nvSpPr>
          <p:cNvPr id="239" name="Google Shape;239;p33"/>
          <p:cNvSpPr/>
          <p:nvPr/>
        </p:nvSpPr>
        <p:spPr>
          <a:xfrm rot="10800000">
            <a:off x="-1660625" y="225659"/>
            <a:ext cx="9020975" cy="6265441"/>
          </a:xfrm>
          <a:custGeom>
            <a:avLst/>
            <a:gdLst/>
            <a:ahLst/>
            <a:cxnLst/>
            <a:rect l="l" t="t" r="r" b="b"/>
            <a:pathLst>
              <a:path w="360839" h="234244" extrusionOk="0">
                <a:moveTo>
                  <a:pt x="14271" y="0"/>
                </a:moveTo>
                <a:cubicBezTo>
                  <a:pt x="9159" y="5110"/>
                  <a:pt x="3956" y="10467"/>
                  <a:pt x="724" y="16933"/>
                </a:cubicBezTo>
                <a:cubicBezTo>
                  <a:pt x="-1174" y="20730"/>
                  <a:pt x="1079" y="25896"/>
                  <a:pt x="3546" y="29351"/>
                </a:cubicBezTo>
                <a:cubicBezTo>
                  <a:pt x="17231" y="48515"/>
                  <a:pt x="48412" y="49757"/>
                  <a:pt x="71844" y="47413"/>
                </a:cubicBezTo>
                <a:cubicBezTo>
                  <a:pt x="95930" y="45004"/>
                  <a:pt x="118758" y="32737"/>
                  <a:pt x="142964" y="32737"/>
                </a:cubicBezTo>
                <a:cubicBezTo>
                  <a:pt x="150902" y="32737"/>
                  <a:pt x="158777" y="34164"/>
                  <a:pt x="166671" y="34995"/>
                </a:cubicBezTo>
                <a:cubicBezTo>
                  <a:pt x="170671" y="35416"/>
                  <a:pt x="176725" y="33656"/>
                  <a:pt x="178524" y="37253"/>
                </a:cubicBezTo>
                <a:cubicBezTo>
                  <a:pt x="182480" y="45164"/>
                  <a:pt x="174344" y="55574"/>
                  <a:pt x="167799" y="61524"/>
                </a:cubicBezTo>
                <a:cubicBezTo>
                  <a:pt x="162071" y="66732"/>
                  <a:pt x="153356" y="67390"/>
                  <a:pt x="146915" y="71684"/>
                </a:cubicBezTo>
                <a:cubicBezTo>
                  <a:pt x="142224" y="74812"/>
                  <a:pt x="135590" y="82937"/>
                  <a:pt x="139577" y="86924"/>
                </a:cubicBezTo>
                <a:cubicBezTo>
                  <a:pt x="142868" y="90215"/>
                  <a:pt x="148469" y="90311"/>
                  <a:pt x="153124" y="90311"/>
                </a:cubicBezTo>
                <a:cubicBezTo>
                  <a:pt x="169655" y="90311"/>
                  <a:pt x="185546" y="83814"/>
                  <a:pt x="201666" y="80151"/>
                </a:cubicBezTo>
                <a:cubicBezTo>
                  <a:pt x="216400" y="76803"/>
                  <a:pt x="232719" y="78679"/>
                  <a:pt x="246822" y="84102"/>
                </a:cubicBezTo>
                <a:cubicBezTo>
                  <a:pt x="254440" y="87032"/>
                  <a:pt x="263736" y="88452"/>
                  <a:pt x="268835" y="94826"/>
                </a:cubicBezTo>
                <a:cubicBezTo>
                  <a:pt x="276197" y="104030"/>
                  <a:pt x="280372" y="116988"/>
                  <a:pt x="278995" y="128693"/>
                </a:cubicBezTo>
                <a:cubicBezTo>
                  <a:pt x="277854" y="138390"/>
                  <a:pt x="272784" y="147685"/>
                  <a:pt x="266577" y="155222"/>
                </a:cubicBezTo>
                <a:cubicBezTo>
                  <a:pt x="255412" y="168780"/>
                  <a:pt x="223199" y="175251"/>
                  <a:pt x="228759" y="191911"/>
                </a:cubicBezTo>
                <a:cubicBezTo>
                  <a:pt x="231004" y="198639"/>
                  <a:pt x="241436" y="199371"/>
                  <a:pt x="248515" y="199813"/>
                </a:cubicBezTo>
                <a:cubicBezTo>
                  <a:pt x="264111" y="200787"/>
                  <a:pt x="279858" y="199566"/>
                  <a:pt x="295364" y="201506"/>
                </a:cubicBezTo>
                <a:cubicBezTo>
                  <a:pt x="311061" y="203470"/>
                  <a:pt x="324738" y="213883"/>
                  <a:pt x="337697" y="222955"/>
                </a:cubicBezTo>
                <a:cubicBezTo>
                  <a:pt x="344728" y="227877"/>
                  <a:pt x="352256" y="234244"/>
                  <a:pt x="360839" y="234244"/>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534100" y="1835525"/>
            <a:ext cx="2075700" cy="1620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chemeClr val="dk1"/>
              </a:buClr>
              <a:buSzPts val="5200"/>
              <a:buNone/>
              <a:defRPr sz="50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553189" y="4133847"/>
            <a:ext cx="2037600" cy="592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18519019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2"/>
        </a:solidFill>
        <a:effectLst/>
      </p:bgPr>
    </p:bg>
    <p:spTree>
      <p:nvGrpSpPr>
        <p:cNvPr id="1" name="Shape 11"/>
        <p:cNvGrpSpPr/>
        <p:nvPr/>
      </p:nvGrpSpPr>
      <p:grpSpPr>
        <a:xfrm>
          <a:off x="0" y="0"/>
          <a:ext cx="0" cy="0"/>
          <a:chOff x="0" y="0"/>
          <a:chExt cx="0" cy="0"/>
        </a:xfrm>
      </p:grpSpPr>
      <p:sp>
        <p:nvSpPr>
          <p:cNvPr id="12" name="Google Shape;12;p3"/>
          <p:cNvSpPr/>
          <p:nvPr/>
        </p:nvSpPr>
        <p:spPr>
          <a:xfrm>
            <a:off x="3123100" y="-384825"/>
            <a:ext cx="6275825" cy="3254500"/>
          </a:xfrm>
          <a:custGeom>
            <a:avLst/>
            <a:gdLst/>
            <a:ahLst/>
            <a:cxnLst/>
            <a:rect l="l" t="t" r="r" b="b"/>
            <a:pathLst>
              <a:path w="251033" h="130180" extrusionOk="0">
                <a:moveTo>
                  <a:pt x="0" y="0"/>
                </a:moveTo>
                <a:cubicBezTo>
                  <a:pt x="1428" y="5712"/>
                  <a:pt x="7983" y="8718"/>
                  <a:pt x="11249" y="13617"/>
                </a:cubicBezTo>
                <a:cubicBezTo>
                  <a:pt x="21651" y="29219"/>
                  <a:pt x="41301" y="38953"/>
                  <a:pt x="59798" y="42036"/>
                </a:cubicBezTo>
                <a:cubicBezTo>
                  <a:pt x="82012" y="45738"/>
                  <a:pt x="108552" y="32509"/>
                  <a:pt x="127293" y="44996"/>
                </a:cubicBezTo>
                <a:cubicBezTo>
                  <a:pt x="151529" y="61144"/>
                  <a:pt x="151361" y="100934"/>
                  <a:pt x="174657" y="118411"/>
                </a:cubicBezTo>
                <a:cubicBezTo>
                  <a:pt x="188992" y="129165"/>
                  <a:pt x="209674" y="132015"/>
                  <a:pt x="227350" y="129069"/>
                </a:cubicBezTo>
                <a:cubicBezTo>
                  <a:pt x="236145" y="127603"/>
                  <a:pt x="247046" y="124610"/>
                  <a:pt x="251033" y="116635"/>
                </a:cubicBezTo>
              </a:path>
            </a:pathLst>
          </a:custGeom>
          <a:noFill/>
          <a:ln w="38100" cap="flat" cmpd="sng">
            <a:solidFill>
              <a:schemeClr val="accent3"/>
            </a:solidFill>
            <a:prstDash val="dash"/>
            <a:round/>
            <a:headEnd type="none" w="med" len="med"/>
            <a:tailEnd type="none" w="med" len="med"/>
          </a:ln>
        </p:spPr>
      </p:sp>
      <p:sp>
        <p:nvSpPr>
          <p:cNvPr id="13" name="Google Shape;13;p3"/>
          <p:cNvSpPr/>
          <p:nvPr/>
        </p:nvSpPr>
        <p:spPr>
          <a:xfrm rot="393864">
            <a:off x="-376144" y="2494225"/>
            <a:ext cx="5292628" cy="3074809"/>
          </a:xfrm>
          <a:custGeom>
            <a:avLst/>
            <a:gdLst/>
            <a:ahLst/>
            <a:cxnLst/>
            <a:rect l="l" t="t" r="r" b="b"/>
            <a:pathLst>
              <a:path w="199523" h="122998" extrusionOk="0">
                <a:moveTo>
                  <a:pt x="0" y="0"/>
                </a:moveTo>
                <a:cubicBezTo>
                  <a:pt x="5699" y="14253"/>
                  <a:pt x="23641" y="20073"/>
                  <a:pt x="32563" y="32564"/>
                </a:cubicBezTo>
                <a:cubicBezTo>
                  <a:pt x="40249" y="43325"/>
                  <a:pt x="44291" y="59762"/>
                  <a:pt x="56837" y="63943"/>
                </a:cubicBezTo>
                <a:cubicBezTo>
                  <a:pt x="68686" y="67892"/>
                  <a:pt x="81709" y="68738"/>
                  <a:pt x="94137" y="67495"/>
                </a:cubicBezTo>
                <a:cubicBezTo>
                  <a:pt x="103367" y="66572"/>
                  <a:pt x="113910" y="62894"/>
                  <a:pt x="121964" y="67495"/>
                </a:cubicBezTo>
                <a:cubicBezTo>
                  <a:pt x="136606" y="75860"/>
                  <a:pt x="140854" y="95450"/>
                  <a:pt x="150974" y="108939"/>
                </a:cubicBezTo>
                <a:cubicBezTo>
                  <a:pt x="158695" y="119231"/>
                  <a:pt x="174224" y="122556"/>
                  <a:pt x="187090" y="122556"/>
                </a:cubicBezTo>
                <a:cubicBezTo>
                  <a:pt x="191239" y="122556"/>
                  <a:pt x="195812" y="123820"/>
                  <a:pt x="199523" y="121964"/>
                </a:cubicBezTo>
              </a:path>
            </a:pathLst>
          </a:custGeom>
          <a:noFill/>
          <a:ln w="38100" cap="flat" cmpd="sng">
            <a:solidFill>
              <a:schemeClr val="accent3"/>
            </a:solidFill>
            <a:prstDash val="dash"/>
            <a:round/>
            <a:headEnd type="none" w="med" len="med"/>
            <a:tailEnd type="none" w="med" len="med"/>
          </a:ln>
        </p:spPr>
      </p:sp>
      <p:sp>
        <p:nvSpPr>
          <p:cNvPr id="14" name="Google Shape;14;p3"/>
          <p:cNvSpPr/>
          <p:nvPr/>
        </p:nvSpPr>
        <p:spPr>
          <a:xfrm>
            <a:off x="-162825" y="1184125"/>
            <a:ext cx="8673650" cy="4247996"/>
          </a:xfrm>
          <a:custGeom>
            <a:avLst/>
            <a:gdLst/>
            <a:ahLst/>
            <a:cxnLst/>
            <a:rect l="l" t="t" r="r" b="b"/>
            <a:pathLst>
              <a:path w="346946" h="158967" extrusionOk="0">
                <a:moveTo>
                  <a:pt x="0" y="0"/>
                </a:moveTo>
                <a:cubicBezTo>
                  <a:pt x="14215" y="4059"/>
                  <a:pt x="31075" y="7804"/>
                  <a:pt x="39668" y="19834"/>
                </a:cubicBezTo>
                <a:cubicBezTo>
                  <a:pt x="45523" y="28031"/>
                  <a:pt x="51445" y="36282"/>
                  <a:pt x="55950" y="45292"/>
                </a:cubicBezTo>
                <a:cubicBezTo>
                  <a:pt x="59693" y="52777"/>
                  <a:pt x="63651" y="61829"/>
                  <a:pt x="71343" y="65126"/>
                </a:cubicBezTo>
                <a:cubicBezTo>
                  <a:pt x="85502" y="71194"/>
                  <a:pt x="103427" y="66377"/>
                  <a:pt x="116636" y="74303"/>
                </a:cubicBezTo>
                <a:cubicBezTo>
                  <a:pt x="123851" y="78632"/>
                  <a:pt x="127953" y="86840"/>
                  <a:pt x="132621" y="93841"/>
                </a:cubicBezTo>
                <a:cubicBezTo>
                  <a:pt x="139554" y="104240"/>
                  <a:pt x="153152" y="109845"/>
                  <a:pt x="165480" y="111899"/>
                </a:cubicBezTo>
                <a:cubicBezTo>
                  <a:pt x="191557" y="116243"/>
                  <a:pt x="219103" y="111144"/>
                  <a:pt x="244520" y="118412"/>
                </a:cubicBezTo>
                <a:cubicBezTo>
                  <a:pt x="264590" y="124151"/>
                  <a:pt x="284053" y="132452"/>
                  <a:pt x="302246" y="142686"/>
                </a:cubicBezTo>
                <a:cubicBezTo>
                  <a:pt x="316067" y="150460"/>
                  <a:pt x="331088" y="158967"/>
                  <a:pt x="346946" y="158967"/>
                </a:cubicBezTo>
              </a:path>
            </a:pathLst>
          </a:custGeom>
          <a:noFill/>
          <a:ln w="38100" cap="flat" cmpd="sng">
            <a:solidFill>
              <a:schemeClr val="accent3"/>
            </a:solidFill>
            <a:prstDash val="dash"/>
            <a:round/>
            <a:headEnd type="none" w="med" len="med"/>
            <a:tailEnd type="none" w="med" len="med"/>
          </a:ln>
        </p:spPr>
      </p:sp>
      <p:sp>
        <p:nvSpPr>
          <p:cNvPr id="15" name="Google Shape;15;p3"/>
          <p:cNvSpPr/>
          <p:nvPr/>
        </p:nvSpPr>
        <p:spPr>
          <a:xfrm rot="-302386">
            <a:off x="1776988" y="1000799"/>
            <a:ext cx="5645024" cy="3141747"/>
          </a:xfrm>
          <a:prstGeom prst="rect">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3"/>
          <p:cNvSpPr txBox="1">
            <a:spLocks noGrp="1"/>
          </p:cNvSpPr>
          <p:nvPr>
            <p:ph type="title"/>
          </p:nvPr>
        </p:nvSpPr>
        <p:spPr>
          <a:xfrm>
            <a:off x="2626375" y="2073300"/>
            <a:ext cx="38913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4200"/>
              <a:buNone/>
              <a:defRPr sz="5000">
                <a:solidFill>
                  <a:schemeClr val="dk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7" name="Google Shape;17;p3"/>
          <p:cNvSpPr txBox="1">
            <a:spLocks noGrp="1"/>
          </p:cNvSpPr>
          <p:nvPr>
            <p:ph type="subTitle" idx="1"/>
          </p:nvPr>
        </p:nvSpPr>
        <p:spPr>
          <a:xfrm>
            <a:off x="3431325" y="2963700"/>
            <a:ext cx="2281200" cy="59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 name="Google Shape;18;p3"/>
          <p:cNvSpPr/>
          <p:nvPr/>
        </p:nvSpPr>
        <p:spPr>
          <a:xfrm rot="864019">
            <a:off x="-613966" y="4194869"/>
            <a:ext cx="3537617" cy="1410727"/>
          </a:xfrm>
          <a:custGeom>
            <a:avLst/>
            <a:gdLst/>
            <a:ahLst/>
            <a:cxnLst/>
            <a:rect l="l" t="t" r="r" b="b"/>
            <a:pathLst>
              <a:path w="141502" h="56428" extrusionOk="0">
                <a:moveTo>
                  <a:pt x="0" y="3734"/>
                </a:moveTo>
                <a:cubicBezTo>
                  <a:pt x="8548" y="1292"/>
                  <a:pt x="19246" y="-2381"/>
                  <a:pt x="26643" y="2550"/>
                </a:cubicBezTo>
                <a:cubicBezTo>
                  <a:pt x="39189" y="10914"/>
                  <a:pt x="49273" y="23042"/>
                  <a:pt x="62759" y="29785"/>
                </a:cubicBezTo>
                <a:cubicBezTo>
                  <a:pt x="77789" y="37300"/>
                  <a:pt x="96448" y="30369"/>
                  <a:pt x="113083" y="32745"/>
                </a:cubicBezTo>
                <a:cubicBezTo>
                  <a:pt x="125290" y="34488"/>
                  <a:pt x="135991" y="45397"/>
                  <a:pt x="141502" y="56428"/>
                </a:cubicBezTo>
              </a:path>
            </a:pathLst>
          </a:custGeom>
          <a:noFill/>
          <a:ln w="38100" cap="flat" cmpd="sng">
            <a:solidFill>
              <a:schemeClr val="accent3"/>
            </a:solidFill>
            <a:prstDash val="dash"/>
            <a:round/>
            <a:headEnd type="none" w="med" len="med"/>
            <a:tailEnd type="none" w="med" len="med"/>
          </a:ln>
        </p:spPr>
      </p:sp>
      <p:sp>
        <p:nvSpPr>
          <p:cNvPr id="19" name="Google Shape;19;p3"/>
          <p:cNvSpPr/>
          <p:nvPr/>
        </p:nvSpPr>
        <p:spPr>
          <a:xfrm rot="-800652">
            <a:off x="5798997" y="-754769"/>
            <a:ext cx="3759571" cy="2764222"/>
          </a:xfrm>
          <a:custGeom>
            <a:avLst/>
            <a:gdLst/>
            <a:ahLst/>
            <a:cxnLst/>
            <a:rect l="l" t="t" r="r" b="b"/>
            <a:pathLst>
              <a:path w="150383" h="110569" extrusionOk="0">
                <a:moveTo>
                  <a:pt x="150383" y="108346"/>
                </a:moveTo>
                <a:cubicBezTo>
                  <a:pt x="143137" y="111969"/>
                  <a:pt x="134186" y="110152"/>
                  <a:pt x="126109" y="109530"/>
                </a:cubicBezTo>
                <a:cubicBezTo>
                  <a:pt x="109546" y="108254"/>
                  <a:pt x="92265" y="101149"/>
                  <a:pt x="80520" y="89401"/>
                </a:cubicBezTo>
                <a:cubicBezTo>
                  <a:pt x="67217" y="76094"/>
                  <a:pt x="70733" y="51198"/>
                  <a:pt x="57430" y="37891"/>
                </a:cubicBezTo>
                <a:cubicBezTo>
                  <a:pt x="41216" y="21671"/>
                  <a:pt x="10257" y="20513"/>
                  <a:pt x="0" y="0"/>
                </a:cubicBezTo>
              </a:path>
            </a:pathLst>
          </a:custGeom>
          <a:noFill/>
          <a:ln w="38100" cap="flat" cmpd="sng">
            <a:solidFill>
              <a:schemeClr val="accent3"/>
            </a:solidFill>
            <a:prstDash val="dash"/>
            <a:round/>
            <a:headEnd type="none" w="med" len="med"/>
            <a:tailEnd type="none" w="med" len="med"/>
          </a:ln>
        </p:spPr>
      </p:sp>
      <p:sp>
        <p:nvSpPr>
          <p:cNvPr id="20" name="Google Shape;20;p3"/>
          <p:cNvSpPr/>
          <p:nvPr/>
        </p:nvSpPr>
        <p:spPr>
          <a:xfrm>
            <a:off x="7012975" y="-384825"/>
            <a:ext cx="2545850" cy="1061525"/>
          </a:xfrm>
          <a:custGeom>
            <a:avLst/>
            <a:gdLst/>
            <a:ahLst/>
            <a:cxnLst/>
            <a:rect l="l" t="t" r="r" b="b"/>
            <a:pathLst>
              <a:path w="101834" h="42461" extrusionOk="0">
                <a:moveTo>
                  <a:pt x="0" y="0"/>
                </a:moveTo>
                <a:cubicBezTo>
                  <a:pt x="5313" y="10628"/>
                  <a:pt x="19566" y="13634"/>
                  <a:pt x="30195" y="18946"/>
                </a:cubicBezTo>
                <a:cubicBezTo>
                  <a:pt x="37196" y="22445"/>
                  <a:pt x="42890" y="28170"/>
                  <a:pt x="49732" y="31972"/>
                </a:cubicBezTo>
                <a:cubicBezTo>
                  <a:pt x="64961" y="40434"/>
                  <a:pt x="89504" y="48425"/>
                  <a:pt x="101834" y="36116"/>
                </a:cubicBezTo>
              </a:path>
            </a:pathLst>
          </a:custGeom>
          <a:noFill/>
          <a:ln w="38100" cap="flat" cmpd="sng">
            <a:solidFill>
              <a:schemeClr val="accent3"/>
            </a:solidFill>
            <a:prstDash val="dash"/>
            <a:round/>
            <a:headEnd type="none" w="med" len="med"/>
            <a:tailEnd type="none" w="med" len="med"/>
          </a:ln>
        </p:spPr>
      </p:sp>
    </p:spTree>
    <p:extLst>
      <p:ext uri="{BB962C8B-B14F-4D97-AF65-F5344CB8AC3E}">
        <p14:creationId xmlns:p14="http://schemas.microsoft.com/office/powerpoint/2010/main" val="3013446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p:nvPr/>
        </p:nvSpPr>
        <p:spPr>
          <a:xfrm rot="391151">
            <a:off x="5855051" y="-44364"/>
            <a:ext cx="3599018" cy="1290927"/>
          </a:xfrm>
          <a:custGeom>
            <a:avLst/>
            <a:gdLst/>
            <a:ahLst/>
            <a:cxnLst/>
            <a:rect l="l" t="t" r="r" b="b"/>
            <a:pathLst>
              <a:path w="135304" h="48532" extrusionOk="0">
                <a:moveTo>
                  <a:pt x="15360" y="0"/>
                </a:moveTo>
                <a:cubicBezTo>
                  <a:pt x="4729" y="3190"/>
                  <a:pt x="-5930" y="26512"/>
                  <a:pt x="4071" y="31327"/>
                </a:cubicBezTo>
                <a:cubicBezTo>
                  <a:pt x="15728" y="36940"/>
                  <a:pt x="30668" y="28358"/>
                  <a:pt x="41606" y="21449"/>
                </a:cubicBezTo>
                <a:cubicBezTo>
                  <a:pt x="46689" y="18238"/>
                  <a:pt x="53538" y="11904"/>
                  <a:pt x="58540" y="15240"/>
                </a:cubicBezTo>
                <a:cubicBezTo>
                  <a:pt x="67690" y="21342"/>
                  <a:pt x="42079" y="44536"/>
                  <a:pt x="52613" y="47696"/>
                </a:cubicBezTo>
                <a:cubicBezTo>
                  <a:pt x="64984" y="51408"/>
                  <a:pt x="78020" y="41201"/>
                  <a:pt x="89020" y="34431"/>
                </a:cubicBezTo>
                <a:cubicBezTo>
                  <a:pt x="96646" y="29738"/>
                  <a:pt x="105926" y="28517"/>
                  <a:pt x="114420" y="25682"/>
                </a:cubicBezTo>
                <a:cubicBezTo>
                  <a:pt x="119376" y="24028"/>
                  <a:pt x="124703" y="20363"/>
                  <a:pt x="129660" y="22014"/>
                </a:cubicBezTo>
                <a:cubicBezTo>
                  <a:pt x="132952" y="23111"/>
                  <a:pt x="132850" y="28308"/>
                  <a:pt x="135304" y="30762"/>
                </a:cubicBezTo>
              </a:path>
            </a:pathLst>
          </a:custGeom>
          <a:noFill/>
          <a:ln w="38100" cap="flat" cmpd="sng">
            <a:solidFill>
              <a:schemeClr val="accent4"/>
            </a:solidFill>
            <a:prstDash val="dash"/>
            <a:round/>
            <a:headEnd type="none" w="med" len="med"/>
            <a:tailEnd type="none" w="med" len="med"/>
          </a:ln>
        </p:spPr>
      </p:sp>
      <p:sp>
        <p:nvSpPr>
          <p:cNvPr id="23" name="Google Shape;23;p4"/>
          <p:cNvSpPr txBox="1">
            <a:spLocks noGrp="1"/>
          </p:cNvSpPr>
          <p:nvPr>
            <p:ph type="title"/>
          </p:nvPr>
        </p:nvSpPr>
        <p:spPr>
          <a:xfrm>
            <a:off x="583849" y="489050"/>
            <a:ext cx="7968600" cy="5727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800"/>
              <a:buNone/>
              <a:defRPr/>
            </a:lvl2pPr>
            <a:lvl3pPr lvl="2">
              <a:spcBef>
                <a:spcPts val="0"/>
              </a:spcBef>
              <a:spcAft>
                <a:spcPts val="0"/>
              </a:spcAft>
              <a:buSzPts val="3800"/>
              <a:buNone/>
              <a:defRPr/>
            </a:lvl3pPr>
            <a:lvl4pPr lvl="3">
              <a:spcBef>
                <a:spcPts val="0"/>
              </a:spcBef>
              <a:spcAft>
                <a:spcPts val="0"/>
              </a:spcAft>
              <a:buSzPts val="3800"/>
              <a:buNone/>
              <a:defRPr/>
            </a:lvl4pPr>
            <a:lvl5pPr lvl="4">
              <a:spcBef>
                <a:spcPts val="0"/>
              </a:spcBef>
              <a:spcAft>
                <a:spcPts val="0"/>
              </a:spcAft>
              <a:buSzPts val="3800"/>
              <a:buNone/>
              <a:defRPr/>
            </a:lvl5pPr>
            <a:lvl6pPr lvl="5">
              <a:spcBef>
                <a:spcPts val="0"/>
              </a:spcBef>
              <a:spcAft>
                <a:spcPts val="0"/>
              </a:spcAft>
              <a:buSzPts val="3800"/>
              <a:buNone/>
              <a:defRPr/>
            </a:lvl6pPr>
            <a:lvl7pPr lvl="6">
              <a:spcBef>
                <a:spcPts val="0"/>
              </a:spcBef>
              <a:spcAft>
                <a:spcPts val="0"/>
              </a:spcAft>
              <a:buSzPts val="3800"/>
              <a:buNone/>
              <a:defRPr/>
            </a:lvl7pPr>
            <a:lvl8pPr lvl="7">
              <a:spcBef>
                <a:spcPts val="0"/>
              </a:spcBef>
              <a:spcAft>
                <a:spcPts val="0"/>
              </a:spcAft>
              <a:buSzPts val="3800"/>
              <a:buNone/>
              <a:defRPr/>
            </a:lvl8pPr>
            <a:lvl9pPr lvl="8">
              <a:spcBef>
                <a:spcPts val="0"/>
              </a:spcBef>
              <a:spcAft>
                <a:spcPts val="0"/>
              </a:spcAft>
              <a:buSzPts val="3800"/>
              <a:buNone/>
              <a:defRPr/>
            </a:lvl9pPr>
          </a:lstStyle>
          <a:p>
            <a:endParaRPr/>
          </a:p>
        </p:txBody>
      </p:sp>
      <p:sp>
        <p:nvSpPr>
          <p:cNvPr id="24" name="Google Shape;24;p4"/>
          <p:cNvSpPr txBox="1">
            <a:spLocks noGrp="1"/>
          </p:cNvSpPr>
          <p:nvPr>
            <p:ph type="body" idx="1"/>
          </p:nvPr>
        </p:nvSpPr>
        <p:spPr>
          <a:xfrm>
            <a:off x="614425" y="1446325"/>
            <a:ext cx="7919400" cy="28311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Char char="●"/>
              <a:defRPr sz="1050">
                <a:solidFill>
                  <a:srgbClr val="000000"/>
                </a:solidFill>
              </a:defRPr>
            </a:lvl1pPr>
            <a:lvl2pPr marL="914400" lvl="1" indent="-317500">
              <a:spcBef>
                <a:spcPts val="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Tree>
    <p:extLst>
      <p:ext uri="{BB962C8B-B14F-4D97-AF65-F5344CB8AC3E}">
        <p14:creationId xmlns:p14="http://schemas.microsoft.com/office/powerpoint/2010/main" val="19626359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609725" y="1938169"/>
            <a:ext cx="3780000" cy="2806800"/>
          </a:xfrm>
          <a:prstGeom prst="rect">
            <a:avLst/>
          </a:prstGeom>
        </p:spPr>
        <p:txBody>
          <a:bodyPr spcFirstLastPara="1" wrap="square" lIns="91425" tIns="91425" rIns="91425" bIns="91425" anchor="t" anchorCtr="0">
            <a:noAutofit/>
          </a:bodyPr>
          <a:lstStyle>
            <a:lvl1pPr marL="457200" marR="50800" lvl="0" indent="-311150" rtl="0">
              <a:lnSpc>
                <a:spcPct val="100000"/>
              </a:lnSpc>
              <a:spcBef>
                <a:spcPts val="0"/>
              </a:spcBef>
              <a:spcAft>
                <a:spcPts val="0"/>
              </a:spcAft>
              <a:buClr>
                <a:schemeClr val="dk1"/>
              </a:buClr>
              <a:buSzPts val="1300"/>
              <a:buChar char="●"/>
              <a:defRPr sz="1050"/>
            </a:lvl1pPr>
            <a:lvl2pPr marL="914400" lvl="1" indent="-311150" rtl="0">
              <a:spcBef>
                <a:spcPts val="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a:endParaRPr/>
          </a:p>
        </p:txBody>
      </p:sp>
      <p:sp>
        <p:nvSpPr>
          <p:cNvPr id="27" name="Google Shape;27;p5"/>
          <p:cNvSpPr txBox="1">
            <a:spLocks noGrp="1"/>
          </p:cNvSpPr>
          <p:nvPr>
            <p:ph type="body" idx="2"/>
          </p:nvPr>
        </p:nvSpPr>
        <p:spPr>
          <a:xfrm>
            <a:off x="4758450" y="2148537"/>
            <a:ext cx="3780000" cy="2525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1"/>
              </a:buClr>
              <a:buSzPts val="1300"/>
              <a:buChar char="●"/>
              <a:defRPr sz="1300"/>
            </a:lvl1pPr>
            <a:lvl2pPr marL="914400" lvl="1" indent="-311150" rtl="0">
              <a:spcBef>
                <a:spcPts val="1600"/>
              </a:spcBef>
              <a:spcAft>
                <a:spcPts val="0"/>
              </a:spcAft>
              <a:buClr>
                <a:schemeClr val="dk1"/>
              </a:buClr>
              <a:buSzPts val="1300"/>
              <a:buChar char="○"/>
              <a:defRPr sz="1300"/>
            </a:lvl2pPr>
            <a:lvl3pPr marL="1371600" lvl="2" indent="-311150" rtl="0">
              <a:spcBef>
                <a:spcPts val="1600"/>
              </a:spcBef>
              <a:spcAft>
                <a:spcPts val="0"/>
              </a:spcAft>
              <a:buClr>
                <a:schemeClr val="dk1"/>
              </a:buClr>
              <a:buSzPts val="1300"/>
              <a:buChar char="■"/>
              <a:defRPr sz="1300"/>
            </a:lvl3pPr>
            <a:lvl4pPr marL="1828800" lvl="3" indent="-311150" rtl="0">
              <a:spcBef>
                <a:spcPts val="1600"/>
              </a:spcBef>
              <a:spcAft>
                <a:spcPts val="0"/>
              </a:spcAft>
              <a:buClr>
                <a:schemeClr val="dk1"/>
              </a:buClr>
              <a:buSzPts val="1300"/>
              <a:buChar char="●"/>
              <a:defRPr sz="1300"/>
            </a:lvl4pPr>
            <a:lvl5pPr marL="2286000" lvl="4" indent="-311150" rtl="0">
              <a:spcBef>
                <a:spcPts val="1600"/>
              </a:spcBef>
              <a:spcAft>
                <a:spcPts val="0"/>
              </a:spcAft>
              <a:buClr>
                <a:schemeClr val="dk1"/>
              </a:buClr>
              <a:buSzPts val="1300"/>
              <a:buChar char="○"/>
              <a:defRPr sz="1300"/>
            </a:lvl5pPr>
            <a:lvl6pPr marL="2743200" lvl="5" indent="-311150" rtl="0">
              <a:spcBef>
                <a:spcPts val="1600"/>
              </a:spcBef>
              <a:spcAft>
                <a:spcPts val="0"/>
              </a:spcAft>
              <a:buClr>
                <a:schemeClr val="dk1"/>
              </a:buClr>
              <a:buSzPts val="1300"/>
              <a:buChar char="■"/>
              <a:defRPr sz="1300"/>
            </a:lvl6pPr>
            <a:lvl7pPr marL="3200400" lvl="6" indent="-311150" rtl="0">
              <a:spcBef>
                <a:spcPts val="1600"/>
              </a:spcBef>
              <a:spcAft>
                <a:spcPts val="0"/>
              </a:spcAft>
              <a:buClr>
                <a:schemeClr val="dk1"/>
              </a:buClr>
              <a:buSzPts val="1300"/>
              <a:buChar char="●"/>
              <a:defRPr sz="1300"/>
            </a:lvl7pPr>
            <a:lvl8pPr marL="3657600" lvl="7" indent="-311150" rtl="0">
              <a:spcBef>
                <a:spcPts val="1600"/>
              </a:spcBef>
              <a:spcAft>
                <a:spcPts val="0"/>
              </a:spcAft>
              <a:buClr>
                <a:schemeClr val="dk1"/>
              </a:buClr>
              <a:buSzPts val="1300"/>
              <a:buChar char="○"/>
              <a:defRPr sz="1300"/>
            </a:lvl8pPr>
            <a:lvl9pPr marL="4114800" lvl="8" indent="-311150" rtl="0">
              <a:spcBef>
                <a:spcPts val="1600"/>
              </a:spcBef>
              <a:spcAft>
                <a:spcPts val="1600"/>
              </a:spcAft>
              <a:buClr>
                <a:schemeClr val="dk1"/>
              </a:buClr>
              <a:buSzPts val="1300"/>
              <a:buChar char="■"/>
              <a:defRPr sz="1300"/>
            </a:lvl9pPr>
          </a:lstStyle>
          <a:p>
            <a:endParaRPr/>
          </a:p>
        </p:txBody>
      </p:sp>
      <p:sp>
        <p:nvSpPr>
          <p:cNvPr id="28" name="Google Shape;28;p5"/>
          <p:cNvSpPr txBox="1">
            <a:spLocks noGrp="1"/>
          </p:cNvSpPr>
          <p:nvPr>
            <p:ph type="title"/>
          </p:nvPr>
        </p:nvSpPr>
        <p:spPr>
          <a:xfrm>
            <a:off x="583850" y="495425"/>
            <a:ext cx="796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29" name="Google Shape;29;p5"/>
          <p:cNvSpPr/>
          <p:nvPr/>
        </p:nvSpPr>
        <p:spPr>
          <a:xfrm rot="-2698925">
            <a:off x="7795322" y="-533963"/>
            <a:ext cx="937440" cy="2684547"/>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16309551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583849" y="484350"/>
            <a:ext cx="7968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4000"/>
              <a:buNone/>
              <a:defRPr/>
            </a:lvl1pPr>
            <a:lvl2pPr lvl="1">
              <a:spcBef>
                <a:spcPts val="0"/>
              </a:spcBef>
              <a:spcAft>
                <a:spcPts val="0"/>
              </a:spcAft>
              <a:buSzPts val="3800"/>
              <a:buNone/>
              <a:defRPr/>
            </a:lvl2pPr>
            <a:lvl3pPr lvl="2">
              <a:spcBef>
                <a:spcPts val="0"/>
              </a:spcBef>
              <a:spcAft>
                <a:spcPts val="0"/>
              </a:spcAft>
              <a:buSzPts val="3800"/>
              <a:buNone/>
              <a:defRPr/>
            </a:lvl3pPr>
            <a:lvl4pPr lvl="3">
              <a:spcBef>
                <a:spcPts val="0"/>
              </a:spcBef>
              <a:spcAft>
                <a:spcPts val="0"/>
              </a:spcAft>
              <a:buSzPts val="3800"/>
              <a:buNone/>
              <a:defRPr/>
            </a:lvl4pPr>
            <a:lvl5pPr lvl="4">
              <a:spcBef>
                <a:spcPts val="0"/>
              </a:spcBef>
              <a:spcAft>
                <a:spcPts val="0"/>
              </a:spcAft>
              <a:buSzPts val="3800"/>
              <a:buNone/>
              <a:defRPr/>
            </a:lvl5pPr>
            <a:lvl6pPr lvl="5">
              <a:spcBef>
                <a:spcPts val="0"/>
              </a:spcBef>
              <a:spcAft>
                <a:spcPts val="0"/>
              </a:spcAft>
              <a:buSzPts val="3800"/>
              <a:buNone/>
              <a:defRPr/>
            </a:lvl6pPr>
            <a:lvl7pPr lvl="6">
              <a:spcBef>
                <a:spcPts val="0"/>
              </a:spcBef>
              <a:spcAft>
                <a:spcPts val="0"/>
              </a:spcAft>
              <a:buSzPts val="3800"/>
              <a:buNone/>
              <a:defRPr/>
            </a:lvl7pPr>
            <a:lvl8pPr lvl="7">
              <a:spcBef>
                <a:spcPts val="0"/>
              </a:spcBef>
              <a:spcAft>
                <a:spcPts val="0"/>
              </a:spcAft>
              <a:buSzPts val="3800"/>
              <a:buNone/>
              <a:defRPr/>
            </a:lvl8pPr>
            <a:lvl9pPr lvl="8">
              <a:spcBef>
                <a:spcPts val="0"/>
              </a:spcBef>
              <a:spcAft>
                <a:spcPts val="0"/>
              </a:spcAft>
              <a:buSzPts val="3800"/>
              <a:buNone/>
              <a:defRPr/>
            </a:lvl9pPr>
          </a:lstStyle>
          <a:p>
            <a:endParaRPr/>
          </a:p>
        </p:txBody>
      </p:sp>
    </p:spTree>
    <p:extLst>
      <p:ext uri="{BB962C8B-B14F-4D97-AF65-F5344CB8AC3E}">
        <p14:creationId xmlns:p14="http://schemas.microsoft.com/office/powerpoint/2010/main" val="30237772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135075" y="445050"/>
            <a:ext cx="9414000" cy="1431300"/>
          </a:xfrm>
          <a:prstGeom prst="rect">
            <a:avLst/>
          </a:prstGeom>
          <a:solidFill>
            <a:schemeClr val="accent3"/>
          </a:solidFill>
        </p:spPr>
        <p:txBody>
          <a:bodyPr spcFirstLastPara="1" wrap="square" lIns="91425" tIns="91425" rIns="91425" bIns="91425" anchor="ctr" anchorCtr="0">
            <a:noAutofit/>
          </a:bodyPr>
          <a:lstStyle>
            <a:lvl1pPr lvl="0" algn="ctr">
              <a:lnSpc>
                <a:spcPct val="90000"/>
              </a:lnSpc>
              <a:spcBef>
                <a:spcPts val="0"/>
              </a:spcBef>
              <a:spcAft>
                <a:spcPts val="0"/>
              </a:spcAft>
              <a:buClr>
                <a:srgbClr val="000000"/>
              </a:buClr>
              <a:buSzPts val="2500"/>
              <a:buNone/>
              <a:defRPr sz="5000" b="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3261103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8"/>
        <p:cNvGrpSpPr/>
        <p:nvPr/>
      </p:nvGrpSpPr>
      <p:grpSpPr>
        <a:xfrm>
          <a:off x="0" y="0"/>
          <a:ext cx="0" cy="0"/>
          <a:chOff x="0" y="0"/>
          <a:chExt cx="0" cy="0"/>
        </a:xfrm>
      </p:grpSpPr>
      <p:sp>
        <p:nvSpPr>
          <p:cNvPr id="39" name="Google Shape;39;p9"/>
          <p:cNvSpPr/>
          <p:nvPr/>
        </p:nvSpPr>
        <p:spPr>
          <a:xfrm rot="-5400000">
            <a:off x="1623583" y="-933600"/>
            <a:ext cx="1382275" cy="2619375"/>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
        <p:nvSpPr>
          <p:cNvPr id="40" name="Google Shape;40;p9"/>
          <p:cNvSpPr txBox="1">
            <a:spLocks noGrp="1"/>
          </p:cNvSpPr>
          <p:nvPr>
            <p:ph type="title"/>
          </p:nvPr>
        </p:nvSpPr>
        <p:spPr>
          <a:xfrm>
            <a:off x="593125" y="1660350"/>
            <a:ext cx="3443400" cy="8628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40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599025" y="2510350"/>
            <a:ext cx="3431400" cy="1507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p:nvPr/>
        </p:nvSpPr>
        <p:spPr>
          <a:xfrm>
            <a:off x="8069275" y="0"/>
            <a:ext cx="3615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95542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rot="391151">
            <a:off x="5855051" y="-44364"/>
            <a:ext cx="3599018" cy="1290927"/>
          </a:xfrm>
          <a:custGeom>
            <a:avLst/>
            <a:gdLst/>
            <a:ahLst/>
            <a:cxnLst/>
            <a:rect l="l" t="t" r="r" b="b"/>
            <a:pathLst>
              <a:path w="135304" h="48532" extrusionOk="0">
                <a:moveTo>
                  <a:pt x="15360" y="0"/>
                </a:moveTo>
                <a:cubicBezTo>
                  <a:pt x="4729" y="3190"/>
                  <a:pt x="-5930" y="26512"/>
                  <a:pt x="4071" y="31327"/>
                </a:cubicBezTo>
                <a:cubicBezTo>
                  <a:pt x="15728" y="36940"/>
                  <a:pt x="30668" y="28358"/>
                  <a:pt x="41606" y="21449"/>
                </a:cubicBezTo>
                <a:cubicBezTo>
                  <a:pt x="46689" y="18238"/>
                  <a:pt x="53538" y="11904"/>
                  <a:pt x="58540" y="15240"/>
                </a:cubicBezTo>
                <a:cubicBezTo>
                  <a:pt x="67690" y="21342"/>
                  <a:pt x="42079" y="44536"/>
                  <a:pt x="52613" y="47696"/>
                </a:cubicBezTo>
                <a:cubicBezTo>
                  <a:pt x="64984" y="51408"/>
                  <a:pt x="78020" y="41201"/>
                  <a:pt x="89020" y="34431"/>
                </a:cubicBezTo>
                <a:cubicBezTo>
                  <a:pt x="96646" y="29738"/>
                  <a:pt x="105926" y="28517"/>
                  <a:pt x="114420" y="25682"/>
                </a:cubicBezTo>
                <a:cubicBezTo>
                  <a:pt x="119376" y="24028"/>
                  <a:pt x="124703" y="20363"/>
                  <a:pt x="129660" y="22014"/>
                </a:cubicBezTo>
                <a:cubicBezTo>
                  <a:pt x="132952" y="23111"/>
                  <a:pt x="132850" y="28308"/>
                  <a:pt x="135304" y="30762"/>
                </a:cubicBezTo>
              </a:path>
            </a:pathLst>
          </a:custGeom>
          <a:noFill/>
          <a:ln w="38100" cap="flat" cmpd="sng">
            <a:solidFill>
              <a:schemeClr val="accent4"/>
            </a:solidFill>
            <a:prstDash val="dash"/>
            <a:round/>
            <a:headEnd type="none" w="med" len="med"/>
            <a:tailEnd type="none" w="med" len="med"/>
          </a:ln>
        </p:spPr>
      </p:sp>
      <p:sp>
        <p:nvSpPr>
          <p:cNvPr id="23" name="Google Shape;23;p4"/>
          <p:cNvSpPr txBox="1">
            <a:spLocks noGrp="1"/>
          </p:cNvSpPr>
          <p:nvPr>
            <p:ph type="title"/>
          </p:nvPr>
        </p:nvSpPr>
        <p:spPr>
          <a:xfrm>
            <a:off x="583849" y="489050"/>
            <a:ext cx="7968600" cy="5727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800"/>
              <a:buNone/>
              <a:defRPr/>
            </a:lvl2pPr>
            <a:lvl3pPr lvl="2">
              <a:spcBef>
                <a:spcPts val="0"/>
              </a:spcBef>
              <a:spcAft>
                <a:spcPts val="0"/>
              </a:spcAft>
              <a:buSzPts val="3800"/>
              <a:buNone/>
              <a:defRPr/>
            </a:lvl3pPr>
            <a:lvl4pPr lvl="3">
              <a:spcBef>
                <a:spcPts val="0"/>
              </a:spcBef>
              <a:spcAft>
                <a:spcPts val="0"/>
              </a:spcAft>
              <a:buSzPts val="3800"/>
              <a:buNone/>
              <a:defRPr/>
            </a:lvl4pPr>
            <a:lvl5pPr lvl="4">
              <a:spcBef>
                <a:spcPts val="0"/>
              </a:spcBef>
              <a:spcAft>
                <a:spcPts val="0"/>
              </a:spcAft>
              <a:buSzPts val="3800"/>
              <a:buNone/>
              <a:defRPr/>
            </a:lvl5pPr>
            <a:lvl6pPr lvl="5">
              <a:spcBef>
                <a:spcPts val="0"/>
              </a:spcBef>
              <a:spcAft>
                <a:spcPts val="0"/>
              </a:spcAft>
              <a:buSzPts val="3800"/>
              <a:buNone/>
              <a:defRPr/>
            </a:lvl6pPr>
            <a:lvl7pPr lvl="6">
              <a:spcBef>
                <a:spcPts val="0"/>
              </a:spcBef>
              <a:spcAft>
                <a:spcPts val="0"/>
              </a:spcAft>
              <a:buSzPts val="3800"/>
              <a:buNone/>
              <a:defRPr/>
            </a:lvl7pPr>
            <a:lvl8pPr lvl="7">
              <a:spcBef>
                <a:spcPts val="0"/>
              </a:spcBef>
              <a:spcAft>
                <a:spcPts val="0"/>
              </a:spcAft>
              <a:buSzPts val="3800"/>
              <a:buNone/>
              <a:defRPr/>
            </a:lvl8pPr>
            <a:lvl9pPr lvl="8">
              <a:spcBef>
                <a:spcPts val="0"/>
              </a:spcBef>
              <a:spcAft>
                <a:spcPts val="0"/>
              </a:spcAft>
              <a:buSzPts val="3800"/>
              <a:buNone/>
              <a:defRPr/>
            </a:lvl9pPr>
          </a:lstStyle>
          <a:p>
            <a:endParaRPr/>
          </a:p>
        </p:txBody>
      </p:sp>
      <p:sp>
        <p:nvSpPr>
          <p:cNvPr id="24" name="Google Shape;24;p4"/>
          <p:cNvSpPr txBox="1">
            <a:spLocks noGrp="1"/>
          </p:cNvSpPr>
          <p:nvPr>
            <p:ph type="body" idx="1"/>
          </p:nvPr>
        </p:nvSpPr>
        <p:spPr>
          <a:xfrm>
            <a:off x="614425" y="1446325"/>
            <a:ext cx="7919400" cy="28311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Char char="●"/>
              <a:defRPr sz="1050">
                <a:solidFill>
                  <a:srgbClr val="000000"/>
                </a:solidFill>
              </a:defRPr>
            </a:lvl1pPr>
            <a:lvl2pPr marL="914400" lvl="1" indent="-317500">
              <a:spcBef>
                <a:spcPts val="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3"/>
        </a:solidFill>
        <a:effectLst/>
      </p:bgPr>
    </p:bg>
    <p:spTree>
      <p:nvGrpSpPr>
        <p:cNvPr id="1" name="Shape 43"/>
        <p:cNvGrpSpPr/>
        <p:nvPr/>
      </p:nvGrpSpPr>
      <p:grpSpPr>
        <a:xfrm>
          <a:off x="0" y="0"/>
          <a:ext cx="0" cy="0"/>
          <a:chOff x="0" y="0"/>
          <a:chExt cx="0" cy="0"/>
        </a:xfrm>
      </p:grpSpPr>
      <p:sp>
        <p:nvSpPr>
          <p:cNvPr id="44" name="Google Shape;44;p10"/>
          <p:cNvSpPr/>
          <p:nvPr/>
        </p:nvSpPr>
        <p:spPr>
          <a:xfrm>
            <a:off x="0" y="0"/>
            <a:ext cx="9144000" cy="5143500"/>
          </a:xfrm>
          <a:prstGeom prst="rect">
            <a:avLst/>
          </a:prstGeom>
          <a:solidFill>
            <a:schemeClr val="accent3">
              <a:alpha val="263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10"/>
          <p:cNvSpPr txBox="1">
            <a:spLocks noGrp="1"/>
          </p:cNvSpPr>
          <p:nvPr>
            <p:ph type="title"/>
          </p:nvPr>
        </p:nvSpPr>
        <p:spPr>
          <a:xfrm>
            <a:off x="1583750" y="2993926"/>
            <a:ext cx="5976600" cy="1050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Clr>
                <a:srgbClr val="000000"/>
              </a:buClr>
              <a:buSzPts val="4500"/>
              <a:buNone/>
              <a:defRPr sz="8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46" name="Google Shape;46;p10"/>
          <p:cNvSpPr txBox="1">
            <a:spLocks noGrp="1"/>
          </p:cNvSpPr>
          <p:nvPr>
            <p:ph type="subTitle" idx="1"/>
          </p:nvPr>
        </p:nvSpPr>
        <p:spPr>
          <a:xfrm>
            <a:off x="2912600" y="3932900"/>
            <a:ext cx="33189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 name="Google Shape;47;p10"/>
          <p:cNvGrpSpPr/>
          <p:nvPr/>
        </p:nvGrpSpPr>
        <p:grpSpPr>
          <a:xfrm>
            <a:off x="-15825" y="-18425"/>
            <a:ext cx="9159925" cy="5166501"/>
            <a:chOff x="-15825" y="-18425"/>
            <a:chExt cx="9159925" cy="5166501"/>
          </a:xfrm>
        </p:grpSpPr>
        <p:sp>
          <p:nvSpPr>
            <p:cNvPr id="48" name="Google Shape;48;p10"/>
            <p:cNvSpPr/>
            <p:nvPr/>
          </p:nvSpPr>
          <p:spPr>
            <a:xfrm>
              <a:off x="-15825" y="4879276"/>
              <a:ext cx="9159900" cy="26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10"/>
            <p:cNvSpPr/>
            <p:nvPr/>
          </p:nvSpPr>
          <p:spPr>
            <a:xfrm>
              <a:off x="-15825" y="-18425"/>
              <a:ext cx="9159900" cy="26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10"/>
            <p:cNvSpPr/>
            <p:nvPr/>
          </p:nvSpPr>
          <p:spPr>
            <a:xfrm rot="5400000">
              <a:off x="-2429850" y="2425800"/>
              <a:ext cx="5128500" cy="26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10"/>
            <p:cNvSpPr/>
            <p:nvPr/>
          </p:nvSpPr>
          <p:spPr>
            <a:xfrm rot="5400000">
              <a:off x="6445450" y="2425800"/>
              <a:ext cx="5128500" cy="26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4073996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accent2"/>
        </a:solidFill>
        <a:effectLst/>
      </p:bgPr>
    </p:bg>
    <p:spTree>
      <p:nvGrpSpPr>
        <p:cNvPr id="1" name="Shape 52"/>
        <p:cNvGrpSpPr/>
        <p:nvPr/>
      </p:nvGrpSpPr>
      <p:grpSpPr>
        <a:xfrm>
          <a:off x="0" y="0"/>
          <a:ext cx="0" cy="0"/>
          <a:chOff x="0" y="0"/>
          <a:chExt cx="0" cy="0"/>
        </a:xfrm>
      </p:grpSpPr>
      <p:sp>
        <p:nvSpPr>
          <p:cNvPr id="53" name="Google Shape;53;p11"/>
          <p:cNvSpPr txBox="1">
            <a:spLocks noGrp="1"/>
          </p:cNvSpPr>
          <p:nvPr>
            <p:ph type="title" hasCustomPrompt="1"/>
          </p:nvPr>
        </p:nvSpPr>
        <p:spPr>
          <a:xfrm>
            <a:off x="911100" y="1650025"/>
            <a:ext cx="7321800" cy="19779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000000"/>
              </a:buClr>
              <a:buSzPts val="12000"/>
              <a:buNone/>
              <a:defRPr sz="120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 name="Google Shape;54;p11"/>
          <p:cNvSpPr txBox="1">
            <a:spLocks noGrp="1"/>
          </p:cNvSpPr>
          <p:nvPr>
            <p:ph type="subTitle" idx="1"/>
          </p:nvPr>
        </p:nvSpPr>
        <p:spPr>
          <a:xfrm>
            <a:off x="1678600" y="3429263"/>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5" name="Google Shape;55;p11"/>
          <p:cNvSpPr/>
          <p:nvPr/>
        </p:nvSpPr>
        <p:spPr>
          <a:xfrm>
            <a:off x="-144200" y="-104125"/>
            <a:ext cx="9407740" cy="5342125"/>
          </a:xfrm>
          <a:custGeom>
            <a:avLst/>
            <a:gdLst/>
            <a:ahLst/>
            <a:cxnLst/>
            <a:rect l="l" t="t" r="r" b="b"/>
            <a:pathLst>
              <a:path w="363058" h="213685" extrusionOk="0">
                <a:moveTo>
                  <a:pt x="219863" y="3573"/>
                </a:moveTo>
                <a:cubicBezTo>
                  <a:pt x="196833" y="-1033"/>
                  <a:pt x="172193" y="-1531"/>
                  <a:pt x="149408" y="4165"/>
                </a:cubicBezTo>
                <a:cubicBezTo>
                  <a:pt x="134967" y="7775"/>
                  <a:pt x="119443" y="5285"/>
                  <a:pt x="105004" y="8901"/>
                </a:cubicBezTo>
                <a:cubicBezTo>
                  <a:pt x="82355" y="14573"/>
                  <a:pt x="60491" y="24123"/>
                  <a:pt x="40470" y="36136"/>
                </a:cubicBezTo>
                <a:cubicBezTo>
                  <a:pt x="32797" y="40740"/>
                  <a:pt x="27672" y="48820"/>
                  <a:pt x="22708" y="56266"/>
                </a:cubicBezTo>
                <a:cubicBezTo>
                  <a:pt x="18124" y="63141"/>
                  <a:pt x="10417" y="67821"/>
                  <a:pt x="6722" y="75212"/>
                </a:cubicBezTo>
                <a:cubicBezTo>
                  <a:pt x="1078" y="86501"/>
                  <a:pt x="210" y="99891"/>
                  <a:pt x="210" y="112512"/>
                </a:cubicBezTo>
                <a:cubicBezTo>
                  <a:pt x="210" y="121499"/>
                  <a:pt x="-631" y="131676"/>
                  <a:pt x="4354" y="139154"/>
                </a:cubicBezTo>
                <a:cubicBezTo>
                  <a:pt x="8406" y="145232"/>
                  <a:pt x="12126" y="151942"/>
                  <a:pt x="17971" y="156324"/>
                </a:cubicBezTo>
                <a:cubicBezTo>
                  <a:pt x="24234" y="161019"/>
                  <a:pt x="31974" y="163814"/>
                  <a:pt x="37509" y="169349"/>
                </a:cubicBezTo>
                <a:cubicBezTo>
                  <a:pt x="46222" y="178062"/>
                  <a:pt x="57448" y="184311"/>
                  <a:pt x="68888" y="188887"/>
                </a:cubicBezTo>
                <a:cubicBezTo>
                  <a:pt x="80036" y="193346"/>
                  <a:pt x="89609" y="202307"/>
                  <a:pt x="101452" y="204280"/>
                </a:cubicBezTo>
                <a:cubicBezTo>
                  <a:pt x="114862" y="206514"/>
                  <a:pt x="128254" y="208871"/>
                  <a:pt x="141712" y="210793"/>
                </a:cubicBezTo>
                <a:cubicBezTo>
                  <a:pt x="150701" y="212077"/>
                  <a:pt x="159989" y="209892"/>
                  <a:pt x="168946" y="211385"/>
                </a:cubicBezTo>
                <a:cubicBezTo>
                  <a:pt x="201430" y="216799"/>
                  <a:pt x="235986" y="211734"/>
                  <a:pt x="267228" y="201320"/>
                </a:cubicBezTo>
                <a:cubicBezTo>
                  <a:pt x="275459" y="198576"/>
                  <a:pt x="284333" y="197503"/>
                  <a:pt x="292094" y="193623"/>
                </a:cubicBezTo>
                <a:cubicBezTo>
                  <a:pt x="296013" y="191663"/>
                  <a:pt x="298832" y="187887"/>
                  <a:pt x="302751" y="185927"/>
                </a:cubicBezTo>
                <a:cubicBezTo>
                  <a:pt x="315981" y="179312"/>
                  <a:pt x="330184" y="173295"/>
                  <a:pt x="340643" y="162836"/>
                </a:cubicBezTo>
                <a:cubicBezTo>
                  <a:pt x="348307" y="155172"/>
                  <a:pt x="355776" y="146116"/>
                  <a:pt x="358405" y="135602"/>
                </a:cubicBezTo>
                <a:cubicBezTo>
                  <a:pt x="360287" y="128074"/>
                  <a:pt x="360185" y="120181"/>
                  <a:pt x="361365" y="112512"/>
                </a:cubicBezTo>
                <a:cubicBezTo>
                  <a:pt x="363142" y="100962"/>
                  <a:pt x="364887" y="87303"/>
                  <a:pt x="358405" y="77580"/>
                </a:cubicBezTo>
                <a:cubicBezTo>
                  <a:pt x="338208" y="47285"/>
                  <a:pt x="304327" y="23653"/>
                  <a:pt x="269004" y="14822"/>
                </a:cubicBezTo>
                <a:cubicBezTo>
                  <a:pt x="254005" y="11072"/>
                  <a:pt x="239468" y="3573"/>
                  <a:pt x="224008" y="3573"/>
                </a:cubicBezTo>
              </a:path>
            </a:pathLst>
          </a:custGeom>
          <a:noFill/>
          <a:ln w="38100" cap="flat" cmpd="sng">
            <a:solidFill>
              <a:schemeClr val="accent3"/>
            </a:solidFill>
            <a:prstDash val="dash"/>
            <a:round/>
            <a:headEnd type="none" w="med" len="med"/>
            <a:tailEnd type="none" w="med" len="med"/>
          </a:ln>
        </p:spPr>
      </p:sp>
      <p:sp>
        <p:nvSpPr>
          <p:cNvPr id="56" name="Google Shape;56;p11"/>
          <p:cNvSpPr/>
          <p:nvPr/>
        </p:nvSpPr>
        <p:spPr>
          <a:xfrm>
            <a:off x="-610475" y="-888700"/>
            <a:ext cx="10425036" cy="6755153"/>
          </a:xfrm>
          <a:custGeom>
            <a:avLst/>
            <a:gdLst/>
            <a:ahLst/>
            <a:cxnLst/>
            <a:rect l="l" t="t" r="r" b="b"/>
            <a:pathLst>
              <a:path w="421469" h="273101" extrusionOk="0">
                <a:moveTo>
                  <a:pt x="282424" y="6802"/>
                </a:moveTo>
                <a:cubicBezTo>
                  <a:pt x="270491" y="836"/>
                  <a:pt x="255915" y="3671"/>
                  <a:pt x="242756" y="1474"/>
                </a:cubicBezTo>
                <a:cubicBezTo>
                  <a:pt x="228735" y="-867"/>
                  <a:pt x="214343" y="289"/>
                  <a:pt x="200128" y="289"/>
                </a:cubicBezTo>
                <a:cubicBezTo>
                  <a:pt x="164401" y="289"/>
                  <a:pt x="128636" y="8529"/>
                  <a:pt x="94742" y="19827"/>
                </a:cubicBezTo>
                <a:cubicBezTo>
                  <a:pt x="86265" y="22653"/>
                  <a:pt x="79643" y="29449"/>
                  <a:pt x="71651" y="33445"/>
                </a:cubicBezTo>
                <a:cubicBezTo>
                  <a:pt x="55974" y="41284"/>
                  <a:pt x="39972" y="50545"/>
                  <a:pt x="29023" y="64232"/>
                </a:cubicBezTo>
                <a:cubicBezTo>
                  <a:pt x="15538" y="81089"/>
                  <a:pt x="7209" y="102659"/>
                  <a:pt x="4157" y="124029"/>
                </a:cubicBezTo>
                <a:cubicBezTo>
                  <a:pt x="2502" y="135615"/>
                  <a:pt x="-1323" y="147417"/>
                  <a:pt x="604" y="158961"/>
                </a:cubicBezTo>
                <a:cubicBezTo>
                  <a:pt x="3647" y="177185"/>
                  <a:pt x="11425" y="195097"/>
                  <a:pt x="22511" y="209878"/>
                </a:cubicBezTo>
                <a:cubicBezTo>
                  <a:pt x="29119" y="218688"/>
                  <a:pt x="40343" y="222808"/>
                  <a:pt x="49153" y="229416"/>
                </a:cubicBezTo>
                <a:cubicBezTo>
                  <a:pt x="80064" y="252600"/>
                  <a:pt x="121754" y="257403"/>
                  <a:pt x="159868" y="263755"/>
                </a:cubicBezTo>
                <a:cubicBezTo>
                  <a:pt x="195014" y="269613"/>
                  <a:pt x="230954" y="275269"/>
                  <a:pt x="266438" y="272044"/>
                </a:cubicBezTo>
                <a:cubicBezTo>
                  <a:pt x="275095" y="271257"/>
                  <a:pt x="284056" y="272968"/>
                  <a:pt x="292489" y="270860"/>
                </a:cubicBezTo>
                <a:cubicBezTo>
                  <a:pt x="320320" y="263902"/>
                  <a:pt x="348579" y="251477"/>
                  <a:pt x="368864" y="231192"/>
                </a:cubicBezTo>
                <a:cubicBezTo>
                  <a:pt x="372921" y="227135"/>
                  <a:pt x="379485" y="226677"/>
                  <a:pt x="384258" y="223495"/>
                </a:cubicBezTo>
                <a:cubicBezTo>
                  <a:pt x="390545" y="219304"/>
                  <a:pt x="396084" y="214037"/>
                  <a:pt x="401427" y="208694"/>
                </a:cubicBezTo>
                <a:cubicBezTo>
                  <a:pt x="409605" y="200516"/>
                  <a:pt x="413424" y="188535"/>
                  <a:pt x="416229" y="177315"/>
                </a:cubicBezTo>
                <a:cubicBezTo>
                  <a:pt x="421735" y="155289"/>
                  <a:pt x="423511" y="131254"/>
                  <a:pt x="418005" y="109228"/>
                </a:cubicBezTo>
                <a:cubicBezTo>
                  <a:pt x="415903" y="100821"/>
                  <a:pt x="409787" y="93940"/>
                  <a:pt x="404980" y="86730"/>
                </a:cubicBezTo>
                <a:cubicBezTo>
                  <a:pt x="400361" y="79802"/>
                  <a:pt x="396576" y="72342"/>
                  <a:pt x="391955" y="65416"/>
                </a:cubicBezTo>
                <a:cubicBezTo>
                  <a:pt x="381140" y="49207"/>
                  <a:pt x="361496" y="40095"/>
                  <a:pt x="343406" y="32853"/>
                </a:cubicBezTo>
                <a:cubicBezTo>
                  <a:pt x="324224" y="25174"/>
                  <a:pt x="307822" y="6802"/>
                  <a:pt x="287160" y="6802"/>
                </a:cubicBezTo>
              </a:path>
            </a:pathLst>
          </a:custGeom>
          <a:noFill/>
          <a:ln w="38100" cap="flat" cmpd="sng">
            <a:solidFill>
              <a:schemeClr val="accent3"/>
            </a:solidFill>
            <a:prstDash val="dash"/>
            <a:round/>
            <a:headEnd type="none" w="med" len="med"/>
            <a:tailEnd type="none" w="med" len="med"/>
          </a:ln>
        </p:spPr>
      </p:sp>
      <p:sp>
        <p:nvSpPr>
          <p:cNvPr id="57" name="Google Shape;57;p11"/>
          <p:cNvSpPr/>
          <p:nvPr/>
        </p:nvSpPr>
        <p:spPr>
          <a:xfrm>
            <a:off x="631050" y="525950"/>
            <a:ext cx="7955235" cy="4123034"/>
          </a:xfrm>
          <a:custGeom>
            <a:avLst/>
            <a:gdLst/>
            <a:ahLst/>
            <a:cxnLst/>
            <a:rect l="l" t="t" r="r" b="b"/>
            <a:pathLst>
              <a:path w="302970" h="159483" extrusionOk="0">
                <a:moveTo>
                  <a:pt x="185003" y="2293"/>
                </a:moveTo>
                <a:cubicBezTo>
                  <a:pt x="177572" y="-1426"/>
                  <a:pt x="168447" y="516"/>
                  <a:pt x="160137" y="516"/>
                </a:cubicBezTo>
                <a:cubicBezTo>
                  <a:pt x="143895" y="516"/>
                  <a:pt x="127514" y="1476"/>
                  <a:pt x="111588" y="4661"/>
                </a:cubicBezTo>
                <a:cubicBezTo>
                  <a:pt x="99847" y="7009"/>
                  <a:pt x="87183" y="5543"/>
                  <a:pt x="76065" y="9989"/>
                </a:cubicBezTo>
                <a:cubicBezTo>
                  <a:pt x="53856" y="18870"/>
                  <a:pt x="29031" y="25634"/>
                  <a:pt x="12122" y="42552"/>
                </a:cubicBezTo>
                <a:cubicBezTo>
                  <a:pt x="-2152" y="56834"/>
                  <a:pt x="-3814" y="86141"/>
                  <a:pt x="7386" y="102942"/>
                </a:cubicBezTo>
                <a:cubicBezTo>
                  <a:pt x="17141" y="117574"/>
                  <a:pt x="28594" y="134090"/>
                  <a:pt x="45278" y="139650"/>
                </a:cubicBezTo>
                <a:cubicBezTo>
                  <a:pt x="63899" y="145855"/>
                  <a:pt x="82868" y="151194"/>
                  <a:pt x="102115" y="155043"/>
                </a:cubicBezTo>
                <a:cubicBezTo>
                  <a:pt x="113381" y="157296"/>
                  <a:pt x="125188" y="155752"/>
                  <a:pt x="136454" y="158004"/>
                </a:cubicBezTo>
                <a:cubicBezTo>
                  <a:pt x="148265" y="160365"/>
                  <a:pt x="160525" y="159188"/>
                  <a:pt x="172570" y="159188"/>
                </a:cubicBezTo>
                <a:cubicBezTo>
                  <a:pt x="184059" y="159188"/>
                  <a:pt x="196010" y="159860"/>
                  <a:pt x="206909" y="156227"/>
                </a:cubicBezTo>
                <a:cubicBezTo>
                  <a:pt x="217898" y="152564"/>
                  <a:pt x="227642" y="145418"/>
                  <a:pt x="238880" y="142610"/>
                </a:cubicBezTo>
                <a:cubicBezTo>
                  <a:pt x="256679" y="138162"/>
                  <a:pt x="274645" y="128276"/>
                  <a:pt x="285653" y="113599"/>
                </a:cubicBezTo>
                <a:cubicBezTo>
                  <a:pt x="296031" y="99762"/>
                  <a:pt x="308186" y="79338"/>
                  <a:pt x="300454" y="63867"/>
                </a:cubicBezTo>
                <a:cubicBezTo>
                  <a:pt x="284816" y="32577"/>
                  <a:pt x="246539" y="13888"/>
                  <a:pt x="212238" y="7029"/>
                </a:cubicBezTo>
                <a:cubicBezTo>
                  <a:pt x="204344" y="5450"/>
                  <a:pt x="196606" y="2293"/>
                  <a:pt x="188556" y="2293"/>
                </a:cubicBezTo>
              </a:path>
            </a:pathLst>
          </a:custGeom>
          <a:noFill/>
          <a:ln w="38100" cap="flat" cmpd="sng">
            <a:solidFill>
              <a:schemeClr val="accent3"/>
            </a:solidFill>
            <a:prstDash val="dash"/>
            <a:round/>
            <a:headEnd type="none" w="med" len="med"/>
            <a:tailEnd type="none" w="med" len="med"/>
          </a:ln>
        </p:spPr>
      </p:sp>
    </p:spTree>
    <p:extLst>
      <p:ext uri="{BB962C8B-B14F-4D97-AF65-F5344CB8AC3E}">
        <p14:creationId xmlns:p14="http://schemas.microsoft.com/office/powerpoint/2010/main" val="21568822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8"/>
        <p:cNvGrpSpPr/>
        <p:nvPr/>
      </p:nvGrpSpPr>
      <p:grpSpPr>
        <a:xfrm>
          <a:off x="0" y="0"/>
          <a:ext cx="0" cy="0"/>
          <a:chOff x="0" y="0"/>
          <a:chExt cx="0" cy="0"/>
        </a:xfrm>
      </p:grpSpPr>
    </p:spTree>
    <p:extLst>
      <p:ext uri="{BB962C8B-B14F-4D97-AF65-F5344CB8AC3E}">
        <p14:creationId xmlns:p14="http://schemas.microsoft.com/office/powerpoint/2010/main" val="29960312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ly Title 1">
  <p:cSld name="Only Title 1">
    <p:bg>
      <p:bgPr>
        <a:solidFill>
          <a:schemeClr val="accent2"/>
        </a:solidFill>
        <a:effectLst/>
      </p:bgPr>
    </p:bg>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a:off x="583849" y="667875"/>
            <a:ext cx="7968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4000"/>
              <a:buNone/>
              <a:defRPr/>
            </a:lvl1pPr>
            <a:lvl2pPr lvl="1" rtl="0">
              <a:spcBef>
                <a:spcPts val="0"/>
              </a:spcBef>
              <a:spcAft>
                <a:spcPts val="0"/>
              </a:spcAft>
              <a:buClr>
                <a:schemeClr val="accent3"/>
              </a:buClr>
              <a:buSzPts val="3800"/>
              <a:buNone/>
              <a:defRPr>
                <a:solidFill>
                  <a:schemeClr val="accent3"/>
                </a:solidFill>
              </a:defRPr>
            </a:lvl2pPr>
            <a:lvl3pPr lvl="2" rtl="0">
              <a:spcBef>
                <a:spcPts val="0"/>
              </a:spcBef>
              <a:spcAft>
                <a:spcPts val="0"/>
              </a:spcAft>
              <a:buClr>
                <a:schemeClr val="accent3"/>
              </a:buClr>
              <a:buSzPts val="3800"/>
              <a:buNone/>
              <a:defRPr>
                <a:solidFill>
                  <a:schemeClr val="accent3"/>
                </a:solidFill>
              </a:defRPr>
            </a:lvl3pPr>
            <a:lvl4pPr lvl="3" rtl="0">
              <a:spcBef>
                <a:spcPts val="0"/>
              </a:spcBef>
              <a:spcAft>
                <a:spcPts val="0"/>
              </a:spcAft>
              <a:buClr>
                <a:schemeClr val="accent3"/>
              </a:buClr>
              <a:buSzPts val="3800"/>
              <a:buNone/>
              <a:defRPr>
                <a:solidFill>
                  <a:schemeClr val="accent3"/>
                </a:solidFill>
              </a:defRPr>
            </a:lvl4pPr>
            <a:lvl5pPr lvl="4" rtl="0">
              <a:spcBef>
                <a:spcPts val="0"/>
              </a:spcBef>
              <a:spcAft>
                <a:spcPts val="0"/>
              </a:spcAft>
              <a:buClr>
                <a:schemeClr val="accent3"/>
              </a:buClr>
              <a:buSzPts val="3800"/>
              <a:buNone/>
              <a:defRPr>
                <a:solidFill>
                  <a:schemeClr val="accent3"/>
                </a:solidFill>
              </a:defRPr>
            </a:lvl5pPr>
            <a:lvl6pPr lvl="5" rtl="0">
              <a:spcBef>
                <a:spcPts val="0"/>
              </a:spcBef>
              <a:spcAft>
                <a:spcPts val="0"/>
              </a:spcAft>
              <a:buClr>
                <a:schemeClr val="accent3"/>
              </a:buClr>
              <a:buSzPts val="3800"/>
              <a:buNone/>
              <a:defRPr>
                <a:solidFill>
                  <a:schemeClr val="accent3"/>
                </a:solidFill>
              </a:defRPr>
            </a:lvl6pPr>
            <a:lvl7pPr lvl="6" rtl="0">
              <a:spcBef>
                <a:spcPts val="0"/>
              </a:spcBef>
              <a:spcAft>
                <a:spcPts val="0"/>
              </a:spcAft>
              <a:buClr>
                <a:schemeClr val="accent3"/>
              </a:buClr>
              <a:buSzPts val="3800"/>
              <a:buNone/>
              <a:defRPr>
                <a:solidFill>
                  <a:schemeClr val="accent3"/>
                </a:solidFill>
              </a:defRPr>
            </a:lvl7pPr>
            <a:lvl8pPr lvl="7" rtl="0">
              <a:spcBef>
                <a:spcPts val="0"/>
              </a:spcBef>
              <a:spcAft>
                <a:spcPts val="0"/>
              </a:spcAft>
              <a:buClr>
                <a:schemeClr val="accent3"/>
              </a:buClr>
              <a:buSzPts val="3800"/>
              <a:buNone/>
              <a:defRPr>
                <a:solidFill>
                  <a:schemeClr val="accent3"/>
                </a:solidFill>
              </a:defRPr>
            </a:lvl8pPr>
            <a:lvl9pPr lvl="8" rtl="0">
              <a:spcBef>
                <a:spcPts val="0"/>
              </a:spcBef>
              <a:spcAft>
                <a:spcPts val="0"/>
              </a:spcAft>
              <a:buClr>
                <a:schemeClr val="accent3"/>
              </a:buClr>
              <a:buSzPts val="3800"/>
              <a:buNone/>
              <a:defRPr>
                <a:solidFill>
                  <a:schemeClr val="accent3"/>
                </a:solidFill>
              </a:defRPr>
            </a:lvl9pPr>
          </a:lstStyle>
          <a:p>
            <a:endParaRPr/>
          </a:p>
        </p:txBody>
      </p:sp>
      <p:sp>
        <p:nvSpPr>
          <p:cNvPr id="61" name="Google Shape;61;p13"/>
          <p:cNvSpPr/>
          <p:nvPr/>
        </p:nvSpPr>
        <p:spPr>
          <a:xfrm rot="-10302178" flipH="1">
            <a:off x="5958518" y="2774567"/>
            <a:ext cx="3759449" cy="2764132"/>
          </a:xfrm>
          <a:custGeom>
            <a:avLst/>
            <a:gdLst/>
            <a:ahLst/>
            <a:cxnLst/>
            <a:rect l="l" t="t" r="r" b="b"/>
            <a:pathLst>
              <a:path w="150383" h="110569" extrusionOk="0">
                <a:moveTo>
                  <a:pt x="150383" y="108346"/>
                </a:moveTo>
                <a:cubicBezTo>
                  <a:pt x="143137" y="111969"/>
                  <a:pt x="134186" y="110152"/>
                  <a:pt x="126109" y="109530"/>
                </a:cubicBezTo>
                <a:cubicBezTo>
                  <a:pt x="109546" y="108254"/>
                  <a:pt x="92265" y="101149"/>
                  <a:pt x="80520" y="89401"/>
                </a:cubicBezTo>
                <a:cubicBezTo>
                  <a:pt x="67217" y="76094"/>
                  <a:pt x="70733" y="51198"/>
                  <a:pt x="57430" y="37891"/>
                </a:cubicBezTo>
                <a:cubicBezTo>
                  <a:pt x="41216" y="21671"/>
                  <a:pt x="10257" y="20513"/>
                  <a:pt x="0" y="0"/>
                </a:cubicBezTo>
              </a:path>
            </a:pathLst>
          </a:custGeom>
          <a:noFill/>
          <a:ln w="38100" cap="flat" cmpd="sng">
            <a:solidFill>
              <a:schemeClr val="accent3"/>
            </a:solidFill>
            <a:prstDash val="dash"/>
            <a:round/>
            <a:headEnd type="none" w="med" len="med"/>
            <a:tailEnd type="none" w="med" len="med"/>
          </a:ln>
        </p:spPr>
      </p:sp>
      <p:sp>
        <p:nvSpPr>
          <p:cNvPr id="62" name="Google Shape;62;p13"/>
          <p:cNvSpPr/>
          <p:nvPr/>
        </p:nvSpPr>
        <p:spPr>
          <a:xfrm rot="10406136" flipH="1">
            <a:off x="-411300" y="-773214"/>
            <a:ext cx="5292628" cy="3074809"/>
          </a:xfrm>
          <a:custGeom>
            <a:avLst/>
            <a:gdLst/>
            <a:ahLst/>
            <a:cxnLst/>
            <a:rect l="l" t="t" r="r" b="b"/>
            <a:pathLst>
              <a:path w="199523" h="122998" extrusionOk="0">
                <a:moveTo>
                  <a:pt x="0" y="0"/>
                </a:moveTo>
                <a:cubicBezTo>
                  <a:pt x="5699" y="14253"/>
                  <a:pt x="23641" y="20073"/>
                  <a:pt x="32563" y="32564"/>
                </a:cubicBezTo>
                <a:cubicBezTo>
                  <a:pt x="40249" y="43325"/>
                  <a:pt x="44291" y="59762"/>
                  <a:pt x="56837" y="63943"/>
                </a:cubicBezTo>
                <a:cubicBezTo>
                  <a:pt x="68686" y="67892"/>
                  <a:pt x="81709" y="68738"/>
                  <a:pt x="94137" y="67495"/>
                </a:cubicBezTo>
                <a:cubicBezTo>
                  <a:pt x="103367" y="66572"/>
                  <a:pt x="113910" y="62894"/>
                  <a:pt x="121964" y="67495"/>
                </a:cubicBezTo>
                <a:cubicBezTo>
                  <a:pt x="136606" y="75860"/>
                  <a:pt x="140854" y="95450"/>
                  <a:pt x="150974" y="108939"/>
                </a:cubicBezTo>
                <a:cubicBezTo>
                  <a:pt x="158695" y="119231"/>
                  <a:pt x="174224" y="122556"/>
                  <a:pt x="187090" y="122556"/>
                </a:cubicBezTo>
                <a:cubicBezTo>
                  <a:pt x="191239" y="122556"/>
                  <a:pt x="195812" y="123820"/>
                  <a:pt x="199523" y="121964"/>
                </a:cubicBezTo>
              </a:path>
            </a:pathLst>
          </a:custGeom>
          <a:noFill/>
          <a:ln w="38100" cap="flat" cmpd="sng">
            <a:solidFill>
              <a:schemeClr val="accent3"/>
            </a:solidFill>
            <a:prstDash val="dash"/>
            <a:round/>
            <a:headEnd type="none" w="med" len="med"/>
            <a:tailEnd type="none" w="med" len="med"/>
          </a:ln>
        </p:spPr>
      </p:sp>
      <p:sp>
        <p:nvSpPr>
          <p:cNvPr id="63" name="Google Shape;63;p13"/>
          <p:cNvSpPr/>
          <p:nvPr/>
        </p:nvSpPr>
        <p:spPr>
          <a:xfrm rot="10291435" flipH="1">
            <a:off x="-649165" y="-733655"/>
            <a:ext cx="3537631" cy="1410732"/>
          </a:xfrm>
          <a:custGeom>
            <a:avLst/>
            <a:gdLst/>
            <a:ahLst/>
            <a:cxnLst/>
            <a:rect l="l" t="t" r="r" b="b"/>
            <a:pathLst>
              <a:path w="141502" h="56428" extrusionOk="0">
                <a:moveTo>
                  <a:pt x="0" y="3734"/>
                </a:moveTo>
                <a:cubicBezTo>
                  <a:pt x="8548" y="1292"/>
                  <a:pt x="19246" y="-2381"/>
                  <a:pt x="26643" y="2550"/>
                </a:cubicBezTo>
                <a:cubicBezTo>
                  <a:pt x="39189" y="10914"/>
                  <a:pt x="49273" y="23042"/>
                  <a:pt x="62759" y="29785"/>
                </a:cubicBezTo>
                <a:cubicBezTo>
                  <a:pt x="77789" y="37300"/>
                  <a:pt x="96448" y="30369"/>
                  <a:pt x="113083" y="32745"/>
                </a:cubicBezTo>
                <a:cubicBezTo>
                  <a:pt x="125290" y="34488"/>
                  <a:pt x="135991" y="45397"/>
                  <a:pt x="141502" y="56428"/>
                </a:cubicBezTo>
              </a:path>
            </a:pathLst>
          </a:custGeom>
          <a:noFill/>
          <a:ln w="38100" cap="flat" cmpd="sng">
            <a:solidFill>
              <a:schemeClr val="accent3"/>
            </a:solidFill>
            <a:prstDash val="dash"/>
            <a:round/>
            <a:headEnd type="none" w="med" len="med"/>
            <a:tailEnd type="none" w="med" len="med"/>
          </a:ln>
        </p:spPr>
      </p:sp>
      <p:sp>
        <p:nvSpPr>
          <p:cNvPr id="64" name="Google Shape;64;p13"/>
          <p:cNvSpPr/>
          <p:nvPr/>
        </p:nvSpPr>
        <p:spPr>
          <a:xfrm rot="10291405" flipH="1">
            <a:off x="7347320" y="3284472"/>
            <a:ext cx="3681415" cy="1777865"/>
          </a:xfrm>
          <a:custGeom>
            <a:avLst/>
            <a:gdLst/>
            <a:ahLst/>
            <a:cxnLst/>
            <a:rect l="l" t="t" r="r" b="b"/>
            <a:pathLst>
              <a:path w="141502" h="56428" extrusionOk="0">
                <a:moveTo>
                  <a:pt x="0" y="3734"/>
                </a:moveTo>
                <a:cubicBezTo>
                  <a:pt x="8548" y="1292"/>
                  <a:pt x="19246" y="-2381"/>
                  <a:pt x="26643" y="2550"/>
                </a:cubicBezTo>
                <a:cubicBezTo>
                  <a:pt x="39189" y="10914"/>
                  <a:pt x="49273" y="23042"/>
                  <a:pt x="62759" y="29785"/>
                </a:cubicBezTo>
                <a:cubicBezTo>
                  <a:pt x="77789" y="37300"/>
                  <a:pt x="96448" y="30369"/>
                  <a:pt x="113083" y="32745"/>
                </a:cubicBezTo>
                <a:cubicBezTo>
                  <a:pt x="125290" y="34488"/>
                  <a:pt x="135991" y="45397"/>
                  <a:pt x="141502" y="56428"/>
                </a:cubicBezTo>
              </a:path>
            </a:pathLst>
          </a:custGeom>
          <a:noFill/>
          <a:ln w="38100" cap="flat" cmpd="sng">
            <a:solidFill>
              <a:schemeClr val="accent3"/>
            </a:solidFill>
            <a:prstDash val="dash"/>
            <a:round/>
            <a:headEnd type="none" w="med" len="med"/>
            <a:tailEnd type="none" w="med" len="med"/>
          </a:ln>
        </p:spPr>
      </p:sp>
    </p:spTree>
    <p:extLst>
      <p:ext uri="{BB962C8B-B14F-4D97-AF65-F5344CB8AC3E}">
        <p14:creationId xmlns:p14="http://schemas.microsoft.com/office/powerpoint/2010/main" val="30103246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x Columns 1">
  <p:cSld name="Six Columns 1">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598475" y="492175"/>
            <a:ext cx="793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67" name="Google Shape;67;p14"/>
          <p:cNvSpPr txBox="1">
            <a:spLocks noGrp="1"/>
          </p:cNvSpPr>
          <p:nvPr>
            <p:ph type="title" idx="2"/>
          </p:nvPr>
        </p:nvSpPr>
        <p:spPr>
          <a:xfrm>
            <a:off x="844400" y="21612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68" name="Google Shape;68;p14"/>
          <p:cNvSpPr txBox="1">
            <a:spLocks noGrp="1"/>
          </p:cNvSpPr>
          <p:nvPr>
            <p:ph type="subTitle" idx="1"/>
          </p:nvPr>
        </p:nvSpPr>
        <p:spPr>
          <a:xfrm>
            <a:off x="1037275" y="2533923"/>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14"/>
          <p:cNvSpPr txBox="1">
            <a:spLocks noGrp="1"/>
          </p:cNvSpPr>
          <p:nvPr>
            <p:ph type="title" idx="3"/>
          </p:nvPr>
        </p:nvSpPr>
        <p:spPr>
          <a:xfrm>
            <a:off x="3433643" y="21612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70" name="Google Shape;70;p14"/>
          <p:cNvSpPr txBox="1">
            <a:spLocks noGrp="1"/>
          </p:cNvSpPr>
          <p:nvPr>
            <p:ph type="subTitle" idx="4"/>
          </p:nvPr>
        </p:nvSpPr>
        <p:spPr>
          <a:xfrm>
            <a:off x="3626549" y="2533923"/>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4"/>
          <p:cNvSpPr txBox="1">
            <a:spLocks noGrp="1"/>
          </p:cNvSpPr>
          <p:nvPr>
            <p:ph type="title" idx="5"/>
          </p:nvPr>
        </p:nvSpPr>
        <p:spPr>
          <a:xfrm>
            <a:off x="6022897" y="21612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72" name="Google Shape;72;p14"/>
          <p:cNvSpPr txBox="1">
            <a:spLocks noGrp="1"/>
          </p:cNvSpPr>
          <p:nvPr>
            <p:ph type="subTitle" idx="6"/>
          </p:nvPr>
        </p:nvSpPr>
        <p:spPr>
          <a:xfrm>
            <a:off x="6215813" y="2533923"/>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4"/>
          <p:cNvSpPr txBox="1">
            <a:spLocks noGrp="1"/>
          </p:cNvSpPr>
          <p:nvPr>
            <p:ph type="title" idx="7"/>
          </p:nvPr>
        </p:nvSpPr>
        <p:spPr>
          <a:xfrm>
            <a:off x="844400" y="37882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74" name="Google Shape;74;p14"/>
          <p:cNvSpPr txBox="1">
            <a:spLocks noGrp="1"/>
          </p:cNvSpPr>
          <p:nvPr>
            <p:ph type="subTitle" idx="8"/>
          </p:nvPr>
        </p:nvSpPr>
        <p:spPr>
          <a:xfrm>
            <a:off x="1037275" y="4160948"/>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4"/>
          <p:cNvSpPr txBox="1">
            <a:spLocks noGrp="1"/>
          </p:cNvSpPr>
          <p:nvPr>
            <p:ph type="title" idx="9"/>
          </p:nvPr>
        </p:nvSpPr>
        <p:spPr>
          <a:xfrm>
            <a:off x="3433643" y="37882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76" name="Google Shape;76;p14"/>
          <p:cNvSpPr txBox="1">
            <a:spLocks noGrp="1"/>
          </p:cNvSpPr>
          <p:nvPr>
            <p:ph type="subTitle" idx="13"/>
          </p:nvPr>
        </p:nvSpPr>
        <p:spPr>
          <a:xfrm>
            <a:off x="3626549" y="4160948"/>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4"/>
          <p:cNvSpPr txBox="1">
            <a:spLocks noGrp="1"/>
          </p:cNvSpPr>
          <p:nvPr>
            <p:ph type="title" idx="14"/>
          </p:nvPr>
        </p:nvSpPr>
        <p:spPr>
          <a:xfrm>
            <a:off x="6022897" y="37882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78" name="Google Shape;78;p14"/>
          <p:cNvSpPr txBox="1">
            <a:spLocks noGrp="1"/>
          </p:cNvSpPr>
          <p:nvPr>
            <p:ph type="subTitle" idx="15"/>
          </p:nvPr>
        </p:nvSpPr>
        <p:spPr>
          <a:xfrm>
            <a:off x="6215813" y="4160948"/>
            <a:ext cx="18909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 name="Google Shape;79;p14"/>
          <p:cNvSpPr/>
          <p:nvPr/>
        </p:nvSpPr>
        <p:spPr>
          <a:xfrm rot="7725931">
            <a:off x="7596812" y="-275647"/>
            <a:ext cx="1188414" cy="1907174"/>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23195544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Four Columns">
  <p:cSld name="Four Columns">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593500" y="487171"/>
            <a:ext cx="794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82" name="Google Shape;82;p15"/>
          <p:cNvSpPr txBox="1">
            <a:spLocks noGrp="1"/>
          </p:cNvSpPr>
          <p:nvPr>
            <p:ph type="title" idx="2"/>
          </p:nvPr>
        </p:nvSpPr>
        <p:spPr>
          <a:xfrm>
            <a:off x="2151775" y="1849850"/>
            <a:ext cx="1974300" cy="365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2500"/>
              <a:buNone/>
              <a:defRPr sz="2500">
                <a:solidFill>
                  <a:schemeClr val="lt2"/>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3" name="Google Shape;83;p15"/>
          <p:cNvSpPr txBox="1">
            <a:spLocks noGrp="1"/>
          </p:cNvSpPr>
          <p:nvPr>
            <p:ph type="subTitle" idx="1"/>
          </p:nvPr>
        </p:nvSpPr>
        <p:spPr>
          <a:xfrm>
            <a:off x="2204075" y="2400686"/>
            <a:ext cx="1922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5"/>
          <p:cNvSpPr txBox="1">
            <a:spLocks noGrp="1"/>
          </p:cNvSpPr>
          <p:nvPr>
            <p:ph type="title" idx="3"/>
          </p:nvPr>
        </p:nvSpPr>
        <p:spPr>
          <a:xfrm>
            <a:off x="2151775" y="3306475"/>
            <a:ext cx="1974300" cy="365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2500"/>
              <a:buNone/>
              <a:defRPr sz="2500">
                <a:solidFill>
                  <a:schemeClr val="lt2"/>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5" name="Google Shape;85;p15"/>
          <p:cNvSpPr txBox="1">
            <a:spLocks noGrp="1"/>
          </p:cNvSpPr>
          <p:nvPr>
            <p:ph type="subTitle" idx="4"/>
          </p:nvPr>
        </p:nvSpPr>
        <p:spPr>
          <a:xfrm>
            <a:off x="2204075" y="3857361"/>
            <a:ext cx="1922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6" name="Google Shape;86;p15"/>
          <p:cNvSpPr txBox="1">
            <a:spLocks noGrp="1"/>
          </p:cNvSpPr>
          <p:nvPr>
            <p:ph type="title" idx="5"/>
          </p:nvPr>
        </p:nvSpPr>
        <p:spPr>
          <a:xfrm>
            <a:off x="5017900" y="1849850"/>
            <a:ext cx="1974300" cy="365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500"/>
              <a:buNone/>
              <a:defRPr sz="2500">
                <a:solidFill>
                  <a:schemeClr val="lt2"/>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7" name="Google Shape;87;p15"/>
          <p:cNvSpPr txBox="1">
            <a:spLocks noGrp="1"/>
          </p:cNvSpPr>
          <p:nvPr>
            <p:ph type="subTitle" idx="6"/>
          </p:nvPr>
        </p:nvSpPr>
        <p:spPr>
          <a:xfrm>
            <a:off x="5017900" y="2400686"/>
            <a:ext cx="1922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 name="Google Shape;88;p15"/>
          <p:cNvSpPr txBox="1">
            <a:spLocks noGrp="1"/>
          </p:cNvSpPr>
          <p:nvPr>
            <p:ph type="title" idx="7"/>
          </p:nvPr>
        </p:nvSpPr>
        <p:spPr>
          <a:xfrm>
            <a:off x="5017900" y="3306475"/>
            <a:ext cx="1974300" cy="365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500"/>
              <a:buNone/>
              <a:defRPr sz="2500">
                <a:solidFill>
                  <a:schemeClr val="lt2"/>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9" name="Google Shape;89;p15"/>
          <p:cNvSpPr txBox="1">
            <a:spLocks noGrp="1"/>
          </p:cNvSpPr>
          <p:nvPr>
            <p:ph type="subTitle" idx="8"/>
          </p:nvPr>
        </p:nvSpPr>
        <p:spPr>
          <a:xfrm>
            <a:off x="5017900" y="3857361"/>
            <a:ext cx="1922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5"/>
          <p:cNvSpPr/>
          <p:nvPr/>
        </p:nvSpPr>
        <p:spPr>
          <a:xfrm>
            <a:off x="6942513" y="3556556"/>
            <a:ext cx="2597650" cy="1624950"/>
          </a:xfrm>
          <a:custGeom>
            <a:avLst/>
            <a:gdLst/>
            <a:ahLst/>
            <a:cxnLst/>
            <a:rect l="l" t="t" r="r" b="b"/>
            <a:pathLst>
              <a:path w="103906" h="64998" extrusionOk="0">
                <a:moveTo>
                  <a:pt x="103906" y="3424"/>
                </a:moveTo>
                <a:cubicBezTo>
                  <a:pt x="94295" y="-4265"/>
                  <a:pt x="76496" y="2419"/>
                  <a:pt x="67791" y="11121"/>
                </a:cubicBezTo>
                <a:cubicBezTo>
                  <a:pt x="59798" y="19112"/>
                  <a:pt x="62540" y="35017"/>
                  <a:pt x="53581" y="41908"/>
                </a:cubicBezTo>
                <a:cubicBezTo>
                  <a:pt x="38166" y="53766"/>
                  <a:pt x="6150" y="46548"/>
                  <a:pt x="0" y="64998"/>
                </a:cubicBezTo>
              </a:path>
            </a:pathLst>
          </a:custGeom>
          <a:noFill/>
          <a:ln w="38100" cap="flat" cmpd="sng">
            <a:solidFill>
              <a:schemeClr val="accent4"/>
            </a:solidFill>
            <a:prstDash val="dash"/>
            <a:round/>
            <a:headEnd type="none" w="med" len="med"/>
            <a:tailEnd type="none" w="med" len="med"/>
          </a:ln>
        </p:spPr>
      </p:sp>
      <p:sp>
        <p:nvSpPr>
          <p:cNvPr id="91" name="Google Shape;91;p15"/>
          <p:cNvSpPr/>
          <p:nvPr/>
        </p:nvSpPr>
        <p:spPr>
          <a:xfrm>
            <a:off x="7312538" y="3860331"/>
            <a:ext cx="2597650" cy="1624950"/>
          </a:xfrm>
          <a:custGeom>
            <a:avLst/>
            <a:gdLst/>
            <a:ahLst/>
            <a:cxnLst/>
            <a:rect l="l" t="t" r="r" b="b"/>
            <a:pathLst>
              <a:path w="103906" h="64998" extrusionOk="0">
                <a:moveTo>
                  <a:pt x="103906" y="3424"/>
                </a:moveTo>
                <a:cubicBezTo>
                  <a:pt x="94295" y="-4265"/>
                  <a:pt x="76496" y="2419"/>
                  <a:pt x="67791" y="11121"/>
                </a:cubicBezTo>
                <a:cubicBezTo>
                  <a:pt x="59798" y="19112"/>
                  <a:pt x="62540" y="35017"/>
                  <a:pt x="53581" y="41908"/>
                </a:cubicBezTo>
                <a:cubicBezTo>
                  <a:pt x="38166" y="53766"/>
                  <a:pt x="6150" y="46548"/>
                  <a:pt x="0" y="64998"/>
                </a:cubicBezTo>
              </a:path>
            </a:pathLst>
          </a:custGeom>
          <a:noFill/>
          <a:ln w="38100" cap="flat" cmpd="sng">
            <a:solidFill>
              <a:schemeClr val="accent4"/>
            </a:solidFill>
            <a:prstDash val="dash"/>
            <a:round/>
            <a:headEnd type="none" w="med" len="med"/>
            <a:tailEnd type="none" w="med" len="med"/>
          </a:ln>
        </p:spPr>
      </p:sp>
      <p:sp>
        <p:nvSpPr>
          <p:cNvPr id="92" name="Google Shape;92;p15"/>
          <p:cNvSpPr/>
          <p:nvPr/>
        </p:nvSpPr>
        <p:spPr>
          <a:xfrm rot="10800000">
            <a:off x="-396225" y="-38006"/>
            <a:ext cx="2597650" cy="1624950"/>
          </a:xfrm>
          <a:custGeom>
            <a:avLst/>
            <a:gdLst/>
            <a:ahLst/>
            <a:cxnLst/>
            <a:rect l="l" t="t" r="r" b="b"/>
            <a:pathLst>
              <a:path w="103906" h="64998" extrusionOk="0">
                <a:moveTo>
                  <a:pt x="103906" y="3424"/>
                </a:moveTo>
                <a:cubicBezTo>
                  <a:pt x="94295" y="-4265"/>
                  <a:pt x="76496" y="2419"/>
                  <a:pt x="67791" y="11121"/>
                </a:cubicBezTo>
                <a:cubicBezTo>
                  <a:pt x="59798" y="19112"/>
                  <a:pt x="62540" y="35017"/>
                  <a:pt x="53581" y="41908"/>
                </a:cubicBezTo>
                <a:cubicBezTo>
                  <a:pt x="38166" y="53766"/>
                  <a:pt x="6150" y="46548"/>
                  <a:pt x="0" y="64998"/>
                </a:cubicBezTo>
              </a:path>
            </a:pathLst>
          </a:custGeom>
          <a:noFill/>
          <a:ln w="38100" cap="flat" cmpd="sng">
            <a:solidFill>
              <a:schemeClr val="accent4"/>
            </a:solidFill>
            <a:prstDash val="dash"/>
            <a:round/>
            <a:headEnd type="none" w="med" len="med"/>
            <a:tailEnd type="none" w="med" len="med"/>
          </a:ln>
        </p:spPr>
      </p:sp>
      <p:sp>
        <p:nvSpPr>
          <p:cNvPr id="93" name="Google Shape;93;p15"/>
          <p:cNvSpPr/>
          <p:nvPr/>
        </p:nvSpPr>
        <p:spPr>
          <a:xfrm rot="10800000">
            <a:off x="-766250" y="-341781"/>
            <a:ext cx="2597650" cy="1624950"/>
          </a:xfrm>
          <a:custGeom>
            <a:avLst/>
            <a:gdLst/>
            <a:ahLst/>
            <a:cxnLst/>
            <a:rect l="l" t="t" r="r" b="b"/>
            <a:pathLst>
              <a:path w="103906" h="64998" extrusionOk="0">
                <a:moveTo>
                  <a:pt x="103906" y="3424"/>
                </a:moveTo>
                <a:cubicBezTo>
                  <a:pt x="94295" y="-4265"/>
                  <a:pt x="76496" y="2419"/>
                  <a:pt x="67791" y="11121"/>
                </a:cubicBezTo>
                <a:cubicBezTo>
                  <a:pt x="59798" y="19112"/>
                  <a:pt x="62540" y="35017"/>
                  <a:pt x="53581" y="41908"/>
                </a:cubicBezTo>
                <a:cubicBezTo>
                  <a:pt x="38166" y="53766"/>
                  <a:pt x="6150" y="46548"/>
                  <a:pt x="0" y="64998"/>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37038317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Four Columns 1">
  <p:cSld name="Four Columns 1">
    <p:spTree>
      <p:nvGrpSpPr>
        <p:cNvPr id="1" name="Shape 94"/>
        <p:cNvGrpSpPr/>
        <p:nvPr/>
      </p:nvGrpSpPr>
      <p:grpSpPr>
        <a:xfrm>
          <a:off x="0" y="0"/>
          <a:ext cx="0" cy="0"/>
          <a:chOff x="0" y="0"/>
          <a:chExt cx="0" cy="0"/>
        </a:xfrm>
      </p:grpSpPr>
      <p:sp>
        <p:nvSpPr>
          <p:cNvPr id="95" name="Google Shape;95;p16"/>
          <p:cNvSpPr/>
          <p:nvPr/>
        </p:nvSpPr>
        <p:spPr>
          <a:xfrm>
            <a:off x="-76875" y="3194907"/>
            <a:ext cx="9364400" cy="1760325"/>
          </a:xfrm>
          <a:custGeom>
            <a:avLst/>
            <a:gdLst/>
            <a:ahLst/>
            <a:cxnLst/>
            <a:rect l="l" t="t" r="r" b="b"/>
            <a:pathLst>
              <a:path w="374576" h="70413" extrusionOk="0">
                <a:moveTo>
                  <a:pt x="0" y="38887"/>
                </a:moveTo>
                <a:cubicBezTo>
                  <a:pt x="2838" y="34156"/>
                  <a:pt x="9462" y="32546"/>
                  <a:pt x="12301" y="27816"/>
                </a:cubicBezTo>
                <a:cubicBezTo>
                  <a:pt x="15597" y="22324"/>
                  <a:pt x="21116" y="17893"/>
                  <a:pt x="27063" y="15515"/>
                </a:cubicBezTo>
                <a:cubicBezTo>
                  <a:pt x="28758" y="14837"/>
                  <a:pt x="29557" y="11905"/>
                  <a:pt x="31368" y="12132"/>
                </a:cubicBezTo>
                <a:cubicBezTo>
                  <a:pt x="41195" y="13362"/>
                  <a:pt x="43984" y="27521"/>
                  <a:pt x="48898" y="36119"/>
                </a:cubicBezTo>
                <a:cubicBezTo>
                  <a:pt x="51393" y="40484"/>
                  <a:pt x="56768" y="42380"/>
                  <a:pt x="60584" y="45653"/>
                </a:cubicBezTo>
                <a:cubicBezTo>
                  <a:pt x="65238" y="49645"/>
                  <a:pt x="66269" y="57830"/>
                  <a:pt x="71963" y="60107"/>
                </a:cubicBezTo>
                <a:cubicBezTo>
                  <a:pt x="77569" y="62349"/>
                  <a:pt x="81531" y="52689"/>
                  <a:pt x="85802" y="48421"/>
                </a:cubicBezTo>
                <a:cubicBezTo>
                  <a:pt x="89225" y="45001"/>
                  <a:pt x="94465" y="43588"/>
                  <a:pt x="97488" y="39810"/>
                </a:cubicBezTo>
                <a:cubicBezTo>
                  <a:pt x="98664" y="38341"/>
                  <a:pt x="98494" y="35550"/>
                  <a:pt x="100256" y="34889"/>
                </a:cubicBezTo>
                <a:cubicBezTo>
                  <a:pt x="104945" y="33132"/>
                  <a:pt x="111317" y="36566"/>
                  <a:pt x="114095" y="40732"/>
                </a:cubicBezTo>
                <a:cubicBezTo>
                  <a:pt x="115905" y="43447"/>
                  <a:pt x="117765" y="48838"/>
                  <a:pt x="120860" y="47806"/>
                </a:cubicBezTo>
                <a:cubicBezTo>
                  <a:pt x="125468" y="46269"/>
                  <a:pt x="128906" y="41874"/>
                  <a:pt x="131317" y="37657"/>
                </a:cubicBezTo>
                <a:cubicBezTo>
                  <a:pt x="132324" y="35895"/>
                  <a:pt x="133933" y="32226"/>
                  <a:pt x="135622" y="33352"/>
                </a:cubicBezTo>
                <a:cubicBezTo>
                  <a:pt x="142260" y="37776"/>
                  <a:pt x="149703" y="40945"/>
                  <a:pt x="157149" y="43808"/>
                </a:cubicBezTo>
                <a:cubicBezTo>
                  <a:pt x="162328" y="45799"/>
                  <a:pt x="168993" y="46366"/>
                  <a:pt x="172218" y="50881"/>
                </a:cubicBezTo>
                <a:cubicBezTo>
                  <a:pt x="173791" y="53083"/>
                  <a:pt x="173977" y="56097"/>
                  <a:pt x="175601" y="58262"/>
                </a:cubicBezTo>
                <a:cubicBezTo>
                  <a:pt x="178698" y="62389"/>
                  <a:pt x="185631" y="61143"/>
                  <a:pt x="190055" y="63797"/>
                </a:cubicBezTo>
                <a:cubicBezTo>
                  <a:pt x="193872" y="66086"/>
                  <a:pt x="197336" y="70886"/>
                  <a:pt x="201742" y="70256"/>
                </a:cubicBezTo>
                <a:cubicBezTo>
                  <a:pt x="207323" y="69458"/>
                  <a:pt x="208367" y="61126"/>
                  <a:pt x="211890" y="56724"/>
                </a:cubicBezTo>
                <a:cubicBezTo>
                  <a:pt x="215212" y="52573"/>
                  <a:pt x="220255" y="49965"/>
                  <a:pt x="225114" y="47806"/>
                </a:cubicBezTo>
                <a:cubicBezTo>
                  <a:pt x="227739" y="46640"/>
                  <a:pt x="229619" y="51441"/>
                  <a:pt x="232188" y="52726"/>
                </a:cubicBezTo>
                <a:cubicBezTo>
                  <a:pt x="236210" y="54737"/>
                  <a:pt x="240634" y="55948"/>
                  <a:pt x="244489" y="58262"/>
                </a:cubicBezTo>
                <a:cubicBezTo>
                  <a:pt x="248497" y="60668"/>
                  <a:pt x="251024" y="65739"/>
                  <a:pt x="255560" y="66873"/>
                </a:cubicBezTo>
                <a:cubicBezTo>
                  <a:pt x="259716" y="67912"/>
                  <a:pt x="263854" y="64419"/>
                  <a:pt x="267554" y="62260"/>
                </a:cubicBezTo>
                <a:cubicBezTo>
                  <a:pt x="279099" y="55524"/>
                  <a:pt x="283567" y="40473"/>
                  <a:pt x="294002" y="32121"/>
                </a:cubicBezTo>
                <a:cubicBezTo>
                  <a:pt x="296381" y="30217"/>
                  <a:pt x="297426" y="23993"/>
                  <a:pt x="300152" y="25356"/>
                </a:cubicBezTo>
                <a:cubicBezTo>
                  <a:pt x="301711" y="26135"/>
                  <a:pt x="301100" y="29104"/>
                  <a:pt x="302613" y="29969"/>
                </a:cubicBezTo>
                <a:cubicBezTo>
                  <a:pt x="304126" y="30834"/>
                  <a:pt x="305572" y="26958"/>
                  <a:pt x="307226" y="27508"/>
                </a:cubicBezTo>
                <a:cubicBezTo>
                  <a:pt x="309995" y="28429"/>
                  <a:pt x="308688" y="33203"/>
                  <a:pt x="309994" y="35812"/>
                </a:cubicBezTo>
                <a:cubicBezTo>
                  <a:pt x="313400" y="42619"/>
                  <a:pt x="319410" y="48277"/>
                  <a:pt x="325985" y="52111"/>
                </a:cubicBezTo>
                <a:cubicBezTo>
                  <a:pt x="328991" y="53864"/>
                  <a:pt x="330253" y="61046"/>
                  <a:pt x="333366" y="59492"/>
                </a:cubicBezTo>
                <a:cubicBezTo>
                  <a:pt x="336370" y="57992"/>
                  <a:pt x="333656" y="52445"/>
                  <a:pt x="335519" y="49651"/>
                </a:cubicBezTo>
                <a:cubicBezTo>
                  <a:pt x="340513" y="42163"/>
                  <a:pt x="346928" y="35680"/>
                  <a:pt x="351818" y="28124"/>
                </a:cubicBezTo>
                <a:cubicBezTo>
                  <a:pt x="354360" y="24195"/>
                  <a:pt x="355079" y="18923"/>
                  <a:pt x="358584" y="15822"/>
                </a:cubicBezTo>
                <a:cubicBezTo>
                  <a:pt x="364068" y="10971"/>
                  <a:pt x="372493" y="7549"/>
                  <a:pt x="374268" y="446"/>
                </a:cubicBezTo>
                <a:cubicBezTo>
                  <a:pt x="374303" y="305"/>
                  <a:pt x="374530" y="0"/>
                  <a:pt x="374576" y="138"/>
                </a:cubicBezTo>
              </a:path>
            </a:pathLst>
          </a:custGeom>
          <a:noFill/>
          <a:ln w="38100" cap="flat" cmpd="sng">
            <a:solidFill>
              <a:schemeClr val="accent4"/>
            </a:solidFill>
            <a:prstDash val="dash"/>
            <a:round/>
            <a:headEnd type="none" w="med" len="med"/>
            <a:tailEnd type="none" w="med" len="med"/>
          </a:ln>
        </p:spPr>
      </p:sp>
      <p:sp>
        <p:nvSpPr>
          <p:cNvPr id="96" name="Google Shape;96;p16"/>
          <p:cNvSpPr txBox="1">
            <a:spLocks noGrp="1"/>
          </p:cNvSpPr>
          <p:nvPr>
            <p:ph type="subTitle" idx="1"/>
          </p:nvPr>
        </p:nvSpPr>
        <p:spPr>
          <a:xfrm>
            <a:off x="4790801" y="3535200"/>
            <a:ext cx="139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 name="Google Shape;97;p16"/>
          <p:cNvSpPr txBox="1">
            <a:spLocks noGrp="1"/>
          </p:cNvSpPr>
          <p:nvPr>
            <p:ph type="subTitle" idx="2"/>
          </p:nvPr>
        </p:nvSpPr>
        <p:spPr>
          <a:xfrm>
            <a:off x="6624500" y="3535200"/>
            <a:ext cx="13899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 name="Google Shape;98;p16"/>
          <p:cNvSpPr txBox="1">
            <a:spLocks noGrp="1"/>
          </p:cNvSpPr>
          <p:nvPr>
            <p:ph type="subTitle" idx="3"/>
          </p:nvPr>
        </p:nvSpPr>
        <p:spPr>
          <a:xfrm>
            <a:off x="1124000" y="3535200"/>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16"/>
          <p:cNvSpPr txBox="1">
            <a:spLocks noGrp="1"/>
          </p:cNvSpPr>
          <p:nvPr>
            <p:ph type="subTitle" idx="4"/>
          </p:nvPr>
        </p:nvSpPr>
        <p:spPr>
          <a:xfrm>
            <a:off x="2957402" y="3535200"/>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0" name="Google Shape;100;p16"/>
          <p:cNvSpPr txBox="1">
            <a:spLocks noGrp="1"/>
          </p:cNvSpPr>
          <p:nvPr>
            <p:ph type="title"/>
          </p:nvPr>
        </p:nvSpPr>
        <p:spPr>
          <a:xfrm>
            <a:off x="963285"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1" name="Google Shape;101;p16"/>
          <p:cNvSpPr txBox="1">
            <a:spLocks noGrp="1"/>
          </p:cNvSpPr>
          <p:nvPr>
            <p:ph type="title" idx="5"/>
          </p:nvPr>
        </p:nvSpPr>
        <p:spPr>
          <a:xfrm>
            <a:off x="2796739" y="2370887"/>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2" name="Google Shape;102;p16"/>
          <p:cNvSpPr txBox="1">
            <a:spLocks noGrp="1"/>
          </p:cNvSpPr>
          <p:nvPr>
            <p:ph type="title" idx="6"/>
          </p:nvPr>
        </p:nvSpPr>
        <p:spPr>
          <a:xfrm>
            <a:off x="4628050"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3" name="Google Shape;103;p16"/>
          <p:cNvSpPr txBox="1">
            <a:spLocks noGrp="1"/>
          </p:cNvSpPr>
          <p:nvPr>
            <p:ph type="title" idx="7"/>
          </p:nvPr>
        </p:nvSpPr>
        <p:spPr>
          <a:xfrm>
            <a:off x="6463692"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4" name="Google Shape;104;p16"/>
          <p:cNvSpPr txBox="1">
            <a:spLocks noGrp="1"/>
          </p:cNvSpPr>
          <p:nvPr>
            <p:ph type="title" idx="8"/>
          </p:nvPr>
        </p:nvSpPr>
        <p:spPr>
          <a:xfrm>
            <a:off x="605800" y="486625"/>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4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265934006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ree Columns">
  <p:cSld name="Three Columns">
    <p:spTree>
      <p:nvGrpSpPr>
        <p:cNvPr id="1" name="Shape 105"/>
        <p:cNvGrpSpPr/>
        <p:nvPr/>
      </p:nvGrpSpPr>
      <p:grpSpPr>
        <a:xfrm>
          <a:off x="0" y="0"/>
          <a:ext cx="0" cy="0"/>
          <a:chOff x="0" y="0"/>
          <a:chExt cx="0" cy="0"/>
        </a:xfrm>
      </p:grpSpPr>
      <p:sp>
        <p:nvSpPr>
          <p:cNvPr id="106" name="Google Shape;106;p17"/>
          <p:cNvSpPr txBox="1">
            <a:spLocks noGrp="1"/>
          </p:cNvSpPr>
          <p:nvPr>
            <p:ph type="title"/>
          </p:nvPr>
        </p:nvSpPr>
        <p:spPr>
          <a:xfrm>
            <a:off x="606525" y="485626"/>
            <a:ext cx="791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07" name="Google Shape;107;p17"/>
          <p:cNvSpPr txBox="1">
            <a:spLocks noGrp="1"/>
          </p:cNvSpPr>
          <p:nvPr>
            <p:ph type="title" idx="2"/>
          </p:nvPr>
        </p:nvSpPr>
        <p:spPr>
          <a:xfrm>
            <a:off x="873638"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08" name="Google Shape;108;p17"/>
          <p:cNvSpPr txBox="1">
            <a:spLocks noGrp="1"/>
          </p:cNvSpPr>
          <p:nvPr>
            <p:ph type="subTitle" idx="1"/>
          </p:nvPr>
        </p:nvSpPr>
        <p:spPr>
          <a:xfrm>
            <a:off x="945550"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7"/>
          <p:cNvSpPr txBox="1">
            <a:spLocks noGrp="1"/>
          </p:cNvSpPr>
          <p:nvPr>
            <p:ph type="title" idx="3"/>
          </p:nvPr>
        </p:nvSpPr>
        <p:spPr>
          <a:xfrm>
            <a:off x="3415791"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10" name="Google Shape;110;p17"/>
          <p:cNvSpPr txBox="1">
            <a:spLocks noGrp="1"/>
          </p:cNvSpPr>
          <p:nvPr>
            <p:ph type="subTitle" idx="4"/>
          </p:nvPr>
        </p:nvSpPr>
        <p:spPr>
          <a:xfrm>
            <a:off x="3485729"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title" idx="5"/>
          </p:nvPr>
        </p:nvSpPr>
        <p:spPr>
          <a:xfrm>
            <a:off x="5957950"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12" name="Google Shape;112;p17"/>
          <p:cNvSpPr txBox="1">
            <a:spLocks noGrp="1"/>
          </p:cNvSpPr>
          <p:nvPr>
            <p:ph type="subTitle" idx="6"/>
          </p:nvPr>
        </p:nvSpPr>
        <p:spPr>
          <a:xfrm>
            <a:off x="6029950"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7"/>
          <p:cNvSpPr/>
          <p:nvPr/>
        </p:nvSpPr>
        <p:spPr>
          <a:xfrm rot="-1286190">
            <a:off x="8071193" y="-14080"/>
            <a:ext cx="1396790" cy="2954919"/>
          </a:xfrm>
          <a:custGeom>
            <a:avLst/>
            <a:gdLst/>
            <a:ahLst/>
            <a:cxnLst/>
            <a:rect l="l" t="t" r="r" b="b"/>
            <a:pathLst>
              <a:path w="55867" h="118187" extrusionOk="0">
                <a:moveTo>
                  <a:pt x="50152" y="0"/>
                </a:moveTo>
                <a:cubicBezTo>
                  <a:pt x="50152" y="12460"/>
                  <a:pt x="42774" y="27116"/>
                  <a:pt x="31483" y="32385"/>
                </a:cubicBezTo>
                <a:cubicBezTo>
                  <a:pt x="25178" y="35327"/>
                  <a:pt x="18727" y="38042"/>
                  <a:pt x="12052" y="40005"/>
                </a:cubicBezTo>
                <a:cubicBezTo>
                  <a:pt x="8159" y="41150"/>
                  <a:pt x="1737" y="40294"/>
                  <a:pt x="622" y="44196"/>
                </a:cubicBezTo>
                <a:cubicBezTo>
                  <a:pt x="-3377" y="58193"/>
                  <a:pt x="16830" y="68446"/>
                  <a:pt x="26149" y="79629"/>
                </a:cubicBezTo>
                <a:cubicBezTo>
                  <a:pt x="33091" y="87959"/>
                  <a:pt x="30421" y="101468"/>
                  <a:pt x="36436" y="110490"/>
                </a:cubicBezTo>
                <a:cubicBezTo>
                  <a:pt x="38379" y="113405"/>
                  <a:pt x="40803" y="116428"/>
                  <a:pt x="44056" y="117729"/>
                </a:cubicBezTo>
                <a:cubicBezTo>
                  <a:pt x="47742" y="119203"/>
                  <a:pt x="51897" y="116205"/>
                  <a:pt x="55867" y="116205"/>
                </a:cubicBezTo>
              </a:path>
            </a:pathLst>
          </a:custGeom>
          <a:noFill/>
          <a:ln w="38100" cap="flat" cmpd="sng">
            <a:solidFill>
              <a:schemeClr val="accent4"/>
            </a:solidFill>
            <a:prstDash val="dash"/>
            <a:round/>
            <a:headEnd type="none" w="med" len="med"/>
            <a:tailEnd type="none" w="med" len="med"/>
          </a:ln>
        </p:spPr>
      </p:sp>
      <p:sp>
        <p:nvSpPr>
          <p:cNvPr id="114" name="Google Shape;114;p17"/>
          <p:cNvSpPr/>
          <p:nvPr/>
        </p:nvSpPr>
        <p:spPr>
          <a:xfrm rot="-4063569">
            <a:off x="293359" y="3114694"/>
            <a:ext cx="835625" cy="2781051"/>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8628506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 Columns 1">
  <p:cSld name="Three Columns 1">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583850" y="598900"/>
            <a:ext cx="3988200" cy="646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000000"/>
              </a:buClr>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17" name="Google Shape;117;p18"/>
          <p:cNvSpPr txBox="1">
            <a:spLocks noGrp="1"/>
          </p:cNvSpPr>
          <p:nvPr>
            <p:ph type="title" idx="2"/>
          </p:nvPr>
        </p:nvSpPr>
        <p:spPr>
          <a:xfrm>
            <a:off x="1278065" y="1659305"/>
            <a:ext cx="2531700" cy="420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500">
                <a:solidFill>
                  <a:schemeClr val="dk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18" name="Google Shape;118;p18"/>
          <p:cNvSpPr txBox="1">
            <a:spLocks noGrp="1"/>
          </p:cNvSpPr>
          <p:nvPr>
            <p:ph type="subTitle" idx="1"/>
          </p:nvPr>
        </p:nvSpPr>
        <p:spPr>
          <a:xfrm>
            <a:off x="1278050" y="2079600"/>
            <a:ext cx="2836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8"/>
          <p:cNvSpPr txBox="1">
            <a:spLocks noGrp="1"/>
          </p:cNvSpPr>
          <p:nvPr>
            <p:ph type="title" idx="3"/>
          </p:nvPr>
        </p:nvSpPr>
        <p:spPr>
          <a:xfrm>
            <a:off x="1278055" y="2713554"/>
            <a:ext cx="2531700" cy="420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500">
                <a:solidFill>
                  <a:schemeClr val="dk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20" name="Google Shape;120;p18"/>
          <p:cNvSpPr txBox="1">
            <a:spLocks noGrp="1"/>
          </p:cNvSpPr>
          <p:nvPr>
            <p:ph type="subTitle" idx="4"/>
          </p:nvPr>
        </p:nvSpPr>
        <p:spPr>
          <a:xfrm>
            <a:off x="1278050" y="3111844"/>
            <a:ext cx="2836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8"/>
          <p:cNvSpPr txBox="1">
            <a:spLocks noGrp="1"/>
          </p:cNvSpPr>
          <p:nvPr>
            <p:ph type="title" idx="5"/>
          </p:nvPr>
        </p:nvSpPr>
        <p:spPr>
          <a:xfrm>
            <a:off x="1278065" y="3745806"/>
            <a:ext cx="2531700" cy="420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500">
                <a:solidFill>
                  <a:schemeClr val="dk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22" name="Google Shape;122;p18"/>
          <p:cNvSpPr txBox="1">
            <a:spLocks noGrp="1"/>
          </p:cNvSpPr>
          <p:nvPr>
            <p:ph type="subTitle" idx="6"/>
          </p:nvPr>
        </p:nvSpPr>
        <p:spPr>
          <a:xfrm>
            <a:off x="1278050" y="4166100"/>
            <a:ext cx="2836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8"/>
          <p:cNvSpPr/>
          <p:nvPr/>
        </p:nvSpPr>
        <p:spPr>
          <a:xfrm rot="4024234">
            <a:off x="465320" y="-1390455"/>
            <a:ext cx="105098" cy="3574942"/>
          </a:xfrm>
          <a:custGeom>
            <a:avLst/>
            <a:gdLst/>
            <a:ahLst/>
            <a:cxnLst/>
            <a:rect l="l" t="t" r="r" b="b"/>
            <a:pathLst>
              <a:path w="11059" h="227968" extrusionOk="0">
                <a:moveTo>
                  <a:pt x="10255" y="0"/>
                </a:moveTo>
                <a:cubicBezTo>
                  <a:pt x="7659" y="10386"/>
                  <a:pt x="6859" y="21427"/>
                  <a:pt x="8187" y="32050"/>
                </a:cubicBezTo>
                <a:cubicBezTo>
                  <a:pt x="9066" y="39079"/>
                  <a:pt x="11456" y="46372"/>
                  <a:pt x="9738" y="53244"/>
                </a:cubicBezTo>
                <a:cubicBezTo>
                  <a:pt x="6999" y="64197"/>
                  <a:pt x="-2017" y="74790"/>
                  <a:pt x="433" y="85811"/>
                </a:cubicBezTo>
                <a:cubicBezTo>
                  <a:pt x="3589" y="100008"/>
                  <a:pt x="8968" y="113768"/>
                  <a:pt x="10772" y="128200"/>
                </a:cubicBezTo>
                <a:cubicBezTo>
                  <a:pt x="11918" y="137364"/>
                  <a:pt x="6636" y="146361"/>
                  <a:pt x="6636" y="155597"/>
                </a:cubicBezTo>
                <a:cubicBezTo>
                  <a:pt x="6636" y="165816"/>
                  <a:pt x="11743" y="176076"/>
                  <a:pt x="9738" y="186097"/>
                </a:cubicBezTo>
                <a:cubicBezTo>
                  <a:pt x="8831" y="190631"/>
                  <a:pt x="4108" y="193915"/>
                  <a:pt x="3535" y="198503"/>
                </a:cubicBezTo>
                <a:cubicBezTo>
                  <a:pt x="2302" y="208370"/>
                  <a:pt x="8187" y="218025"/>
                  <a:pt x="8187" y="227968"/>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14162014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lumns VS">
  <p:cSld name="Two Columns VS">
    <p:spTree>
      <p:nvGrpSpPr>
        <p:cNvPr id="1" name="Shape 124"/>
        <p:cNvGrpSpPr/>
        <p:nvPr/>
      </p:nvGrpSpPr>
      <p:grpSpPr>
        <a:xfrm>
          <a:off x="0" y="0"/>
          <a:ext cx="0" cy="0"/>
          <a:chOff x="0" y="0"/>
          <a:chExt cx="0" cy="0"/>
        </a:xfrm>
      </p:grpSpPr>
      <p:sp>
        <p:nvSpPr>
          <p:cNvPr id="125" name="Google Shape;125;p19"/>
          <p:cNvSpPr txBox="1">
            <a:spLocks noGrp="1"/>
          </p:cNvSpPr>
          <p:nvPr>
            <p:ph type="subTitle" idx="1"/>
          </p:nvPr>
        </p:nvSpPr>
        <p:spPr>
          <a:xfrm>
            <a:off x="1236975" y="2571800"/>
            <a:ext cx="2784900" cy="1653000"/>
          </a:xfrm>
          <a:prstGeom prst="rect">
            <a:avLst/>
          </a:prstGeom>
          <a:solidFill>
            <a:schemeClr val="accent3"/>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9"/>
          <p:cNvSpPr txBox="1">
            <a:spLocks noGrp="1"/>
          </p:cNvSpPr>
          <p:nvPr>
            <p:ph type="subTitle" idx="2"/>
          </p:nvPr>
        </p:nvSpPr>
        <p:spPr>
          <a:xfrm>
            <a:off x="5066000" y="2571800"/>
            <a:ext cx="2841000" cy="1653000"/>
          </a:xfrm>
          <a:prstGeom prst="rect">
            <a:avLst/>
          </a:prstGeom>
          <a:solidFill>
            <a:schemeClr val="accent3"/>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9"/>
          <p:cNvSpPr txBox="1">
            <a:spLocks noGrp="1"/>
          </p:cNvSpPr>
          <p:nvPr>
            <p:ph type="title"/>
          </p:nvPr>
        </p:nvSpPr>
        <p:spPr>
          <a:xfrm>
            <a:off x="1278625" y="2661036"/>
            <a:ext cx="2729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accent5"/>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28" name="Google Shape;128;p19"/>
          <p:cNvSpPr txBox="1">
            <a:spLocks noGrp="1"/>
          </p:cNvSpPr>
          <p:nvPr>
            <p:ph type="title" idx="3"/>
          </p:nvPr>
        </p:nvSpPr>
        <p:spPr>
          <a:xfrm>
            <a:off x="5135850" y="2661036"/>
            <a:ext cx="2729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accent5"/>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29" name="Google Shape;129;p19"/>
          <p:cNvSpPr txBox="1">
            <a:spLocks noGrp="1"/>
          </p:cNvSpPr>
          <p:nvPr>
            <p:ph type="title" idx="4"/>
          </p:nvPr>
        </p:nvSpPr>
        <p:spPr>
          <a:xfrm>
            <a:off x="2069550" y="583337"/>
            <a:ext cx="4993200" cy="1331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30" name="Google Shape;130;p19"/>
          <p:cNvSpPr/>
          <p:nvPr/>
        </p:nvSpPr>
        <p:spPr>
          <a:xfrm rot="-7755445">
            <a:off x="542329" y="-557427"/>
            <a:ext cx="767809" cy="2562575"/>
          </a:xfrm>
          <a:custGeom>
            <a:avLst/>
            <a:gdLst/>
            <a:ahLst/>
            <a:cxnLst/>
            <a:rect l="l" t="t" r="r" b="b"/>
            <a:pathLst>
              <a:path w="8072" h="101882" extrusionOk="0">
                <a:moveTo>
                  <a:pt x="8072" y="0"/>
                </a:moveTo>
                <a:cubicBezTo>
                  <a:pt x="2098" y="7467"/>
                  <a:pt x="-1210" y="18240"/>
                  <a:pt x="452" y="27657"/>
                </a:cubicBezTo>
                <a:cubicBezTo>
                  <a:pt x="2300" y="38129"/>
                  <a:pt x="7790" y="48069"/>
                  <a:pt x="7790" y="58702"/>
                </a:cubicBezTo>
                <a:cubicBezTo>
                  <a:pt x="7790" y="67116"/>
                  <a:pt x="6587" y="75803"/>
                  <a:pt x="3274" y="83537"/>
                </a:cubicBezTo>
                <a:cubicBezTo>
                  <a:pt x="866" y="89158"/>
                  <a:pt x="-1046" y="97554"/>
                  <a:pt x="3274" y="101882"/>
                </a:cubicBezTo>
              </a:path>
            </a:pathLst>
          </a:custGeom>
          <a:noFill/>
          <a:ln w="38100" cap="flat" cmpd="sng">
            <a:solidFill>
              <a:schemeClr val="accent4"/>
            </a:solidFill>
            <a:prstDash val="dash"/>
            <a:round/>
            <a:headEnd type="none" w="med" len="med"/>
            <a:tailEnd type="none" w="med" len="med"/>
          </a:ln>
        </p:spPr>
      </p:sp>
      <p:sp>
        <p:nvSpPr>
          <p:cNvPr id="131" name="Google Shape;131;p19"/>
          <p:cNvSpPr/>
          <p:nvPr/>
        </p:nvSpPr>
        <p:spPr>
          <a:xfrm rot="10800000">
            <a:off x="8296782" y="-176062"/>
            <a:ext cx="983368" cy="2424737"/>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253216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609725" y="1938169"/>
            <a:ext cx="3780000" cy="2806800"/>
          </a:xfrm>
          <a:prstGeom prst="rect">
            <a:avLst/>
          </a:prstGeom>
        </p:spPr>
        <p:txBody>
          <a:bodyPr spcFirstLastPara="1" wrap="square" lIns="91425" tIns="91425" rIns="91425" bIns="91425" anchor="t" anchorCtr="0">
            <a:noAutofit/>
          </a:bodyPr>
          <a:lstStyle>
            <a:lvl1pPr marL="457200" marR="50800" lvl="0" indent="-311150" rtl="0">
              <a:lnSpc>
                <a:spcPct val="100000"/>
              </a:lnSpc>
              <a:spcBef>
                <a:spcPts val="0"/>
              </a:spcBef>
              <a:spcAft>
                <a:spcPts val="0"/>
              </a:spcAft>
              <a:buClr>
                <a:schemeClr val="dk1"/>
              </a:buClr>
              <a:buSzPts val="1300"/>
              <a:buChar char="●"/>
              <a:defRPr sz="1050"/>
            </a:lvl1pPr>
            <a:lvl2pPr marL="914400" lvl="1" indent="-311150" rtl="0">
              <a:spcBef>
                <a:spcPts val="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a:endParaRPr/>
          </a:p>
        </p:txBody>
      </p:sp>
      <p:sp>
        <p:nvSpPr>
          <p:cNvPr id="27" name="Google Shape;27;p5"/>
          <p:cNvSpPr txBox="1">
            <a:spLocks noGrp="1"/>
          </p:cNvSpPr>
          <p:nvPr>
            <p:ph type="body" idx="2"/>
          </p:nvPr>
        </p:nvSpPr>
        <p:spPr>
          <a:xfrm>
            <a:off x="4758450" y="2148537"/>
            <a:ext cx="3780000" cy="2525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1"/>
              </a:buClr>
              <a:buSzPts val="1300"/>
              <a:buChar char="●"/>
              <a:defRPr sz="1300"/>
            </a:lvl1pPr>
            <a:lvl2pPr marL="914400" lvl="1" indent="-311150" rtl="0">
              <a:spcBef>
                <a:spcPts val="1600"/>
              </a:spcBef>
              <a:spcAft>
                <a:spcPts val="0"/>
              </a:spcAft>
              <a:buClr>
                <a:schemeClr val="dk1"/>
              </a:buClr>
              <a:buSzPts val="1300"/>
              <a:buChar char="○"/>
              <a:defRPr sz="1300"/>
            </a:lvl2pPr>
            <a:lvl3pPr marL="1371600" lvl="2" indent="-311150" rtl="0">
              <a:spcBef>
                <a:spcPts val="1600"/>
              </a:spcBef>
              <a:spcAft>
                <a:spcPts val="0"/>
              </a:spcAft>
              <a:buClr>
                <a:schemeClr val="dk1"/>
              </a:buClr>
              <a:buSzPts val="1300"/>
              <a:buChar char="■"/>
              <a:defRPr sz="1300"/>
            </a:lvl3pPr>
            <a:lvl4pPr marL="1828800" lvl="3" indent="-311150" rtl="0">
              <a:spcBef>
                <a:spcPts val="1600"/>
              </a:spcBef>
              <a:spcAft>
                <a:spcPts val="0"/>
              </a:spcAft>
              <a:buClr>
                <a:schemeClr val="dk1"/>
              </a:buClr>
              <a:buSzPts val="1300"/>
              <a:buChar char="●"/>
              <a:defRPr sz="1300"/>
            </a:lvl4pPr>
            <a:lvl5pPr marL="2286000" lvl="4" indent="-311150" rtl="0">
              <a:spcBef>
                <a:spcPts val="1600"/>
              </a:spcBef>
              <a:spcAft>
                <a:spcPts val="0"/>
              </a:spcAft>
              <a:buClr>
                <a:schemeClr val="dk1"/>
              </a:buClr>
              <a:buSzPts val="1300"/>
              <a:buChar char="○"/>
              <a:defRPr sz="1300"/>
            </a:lvl5pPr>
            <a:lvl6pPr marL="2743200" lvl="5" indent="-311150" rtl="0">
              <a:spcBef>
                <a:spcPts val="1600"/>
              </a:spcBef>
              <a:spcAft>
                <a:spcPts val="0"/>
              </a:spcAft>
              <a:buClr>
                <a:schemeClr val="dk1"/>
              </a:buClr>
              <a:buSzPts val="1300"/>
              <a:buChar char="■"/>
              <a:defRPr sz="1300"/>
            </a:lvl6pPr>
            <a:lvl7pPr marL="3200400" lvl="6" indent="-311150" rtl="0">
              <a:spcBef>
                <a:spcPts val="1600"/>
              </a:spcBef>
              <a:spcAft>
                <a:spcPts val="0"/>
              </a:spcAft>
              <a:buClr>
                <a:schemeClr val="dk1"/>
              </a:buClr>
              <a:buSzPts val="1300"/>
              <a:buChar char="●"/>
              <a:defRPr sz="1300"/>
            </a:lvl7pPr>
            <a:lvl8pPr marL="3657600" lvl="7" indent="-311150" rtl="0">
              <a:spcBef>
                <a:spcPts val="1600"/>
              </a:spcBef>
              <a:spcAft>
                <a:spcPts val="0"/>
              </a:spcAft>
              <a:buClr>
                <a:schemeClr val="dk1"/>
              </a:buClr>
              <a:buSzPts val="1300"/>
              <a:buChar char="○"/>
              <a:defRPr sz="1300"/>
            </a:lvl8pPr>
            <a:lvl9pPr marL="4114800" lvl="8" indent="-311150" rtl="0">
              <a:spcBef>
                <a:spcPts val="1600"/>
              </a:spcBef>
              <a:spcAft>
                <a:spcPts val="1600"/>
              </a:spcAft>
              <a:buClr>
                <a:schemeClr val="dk1"/>
              </a:buClr>
              <a:buSzPts val="1300"/>
              <a:buChar char="■"/>
              <a:defRPr sz="1300"/>
            </a:lvl9pPr>
          </a:lstStyle>
          <a:p>
            <a:endParaRPr/>
          </a:p>
        </p:txBody>
      </p:sp>
      <p:sp>
        <p:nvSpPr>
          <p:cNvPr id="28" name="Google Shape;28;p5"/>
          <p:cNvSpPr txBox="1">
            <a:spLocks noGrp="1"/>
          </p:cNvSpPr>
          <p:nvPr>
            <p:ph type="title"/>
          </p:nvPr>
        </p:nvSpPr>
        <p:spPr>
          <a:xfrm>
            <a:off x="583850" y="495425"/>
            <a:ext cx="796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29" name="Google Shape;29;p5"/>
          <p:cNvSpPr/>
          <p:nvPr/>
        </p:nvSpPr>
        <p:spPr>
          <a:xfrm rot="-2698925">
            <a:off x="7795322" y="-533963"/>
            <a:ext cx="937440" cy="2684547"/>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lumns 1">
  <p:cSld name="Two Columns 1">
    <p:spTree>
      <p:nvGrpSpPr>
        <p:cNvPr id="1" name="Shape 132"/>
        <p:cNvGrpSpPr/>
        <p:nvPr/>
      </p:nvGrpSpPr>
      <p:grpSpPr>
        <a:xfrm>
          <a:off x="0" y="0"/>
          <a:ext cx="0" cy="0"/>
          <a:chOff x="0" y="0"/>
          <a:chExt cx="0" cy="0"/>
        </a:xfrm>
      </p:grpSpPr>
      <p:sp>
        <p:nvSpPr>
          <p:cNvPr id="133" name="Google Shape;133;p20"/>
          <p:cNvSpPr txBox="1">
            <a:spLocks noGrp="1"/>
          </p:cNvSpPr>
          <p:nvPr>
            <p:ph type="title"/>
          </p:nvPr>
        </p:nvSpPr>
        <p:spPr>
          <a:xfrm>
            <a:off x="606525" y="490123"/>
            <a:ext cx="791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34" name="Google Shape;134;p20"/>
          <p:cNvSpPr txBox="1">
            <a:spLocks noGrp="1"/>
          </p:cNvSpPr>
          <p:nvPr>
            <p:ph type="title" idx="2"/>
          </p:nvPr>
        </p:nvSpPr>
        <p:spPr>
          <a:xfrm>
            <a:off x="2169300" y="1709600"/>
            <a:ext cx="2121900" cy="5727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1800"/>
              <a:buNone/>
              <a:defRPr sz="3000">
                <a:solidFill>
                  <a:schemeClr val="lt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35" name="Google Shape;135;p20"/>
          <p:cNvSpPr txBox="1">
            <a:spLocks noGrp="1"/>
          </p:cNvSpPr>
          <p:nvPr>
            <p:ph type="subTitle" idx="1"/>
          </p:nvPr>
        </p:nvSpPr>
        <p:spPr>
          <a:xfrm>
            <a:off x="2169300" y="2571751"/>
            <a:ext cx="2121900" cy="1200900"/>
          </a:xfrm>
          <a:prstGeom prst="rect">
            <a:avLst/>
          </a:prstGeom>
          <a:solidFill>
            <a:schemeClr val="accent4"/>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20"/>
          <p:cNvSpPr txBox="1">
            <a:spLocks noGrp="1"/>
          </p:cNvSpPr>
          <p:nvPr>
            <p:ph type="title" idx="3"/>
          </p:nvPr>
        </p:nvSpPr>
        <p:spPr>
          <a:xfrm>
            <a:off x="4852800" y="2287746"/>
            <a:ext cx="2121900" cy="5727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1800"/>
              <a:buNone/>
              <a:defRPr sz="3000">
                <a:solidFill>
                  <a:schemeClr val="lt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37" name="Google Shape;137;p20"/>
          <p:cNvSpPr txBox="1">
            <a:spLocks noGrp="1"/>
          </p:cNvSpPr>
          <p:nvPr>
            <p:ph type="subTitle" idx="4"/>
          </p:nvPr>
        </p:nvSpPr>
        <p:spPr>
          <a:xfrm>
            <a:off x="4852800" y="3145917"/>
            <a:ext cx="2121900" cy="1200900"/>
          </a:xfrm>
          <a:prstGeom prst="rect">
            <a:avLst/>
          </a:prstGeom>
          <a:solidFill>
            <a:schemeClr val="accent4"/>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0"/>
          <p:cNvSpPr/>
          <p:nvPr/>
        </p:nvSpPr>
        <p:spPr>
          <a:xfrm>
            <a:off x="-190500" y="3736712"/>
            <a:ext cx="2476500" cy="1511575"/>
          </a:xfrm>
          <a:custGeom>
            <a:avLst/>
            <a:gdLst/>
            <a:ahLst/>
            <a:cxnLst/>
            <a:rect l="l" t="t" r="r" b="b"/>
            <a:pathLst>
              <a:path w="99060" h="60463" extrusionOk="0">
                <a:moveTo>
                  <a:pt x="0" y="5980"/>
                </a:moveTo>
                <a:cubicBezTo>
                  <a:pt x="12213" y="-3180"/>
                  <a:pt x="41145" y="-2222"/>
                  <a:pt x="45339" y="12457"/>
                </a:cubicBezTo>
                <a:cubicBezTo>
                  <a:pt x="46820" y="17641"/>
                  <a:pt x="45535" y="24944"/>
                  <a:pt x="41148" y="28078"/>
                </a:cubicBezTo>
                <a:cubicBezTo>
                  <a:pt x="39089" y="29549"/>
                  <a:pt x="35164" y="27989"/>
                  <a:pt x="33909" y="25792"/>
                </a:cubicBezTo>
                <a:cubicBezTo>
                  <a:pt x="32870" y="23973"/>
                  <a:pt x="33446" y="20358"/>
                  <a:pt x="35433" y="19696"/>
                </a:cubicBezTo>
                <a:cubicBezTo>
                  <a:pt x="43656" y="16955"/>
                  <a:pt x="54831" y="18520"/>
                  <a:pt x="60960" y="24649"/>
                </a:cubicBezTo>
                <a:cubicBezTo>
                  <a:pt x="69254" y="32943"/>
                  <a:pt x="72097" y="45692"/>
                  <a:pt x="80391" y="53986"/>
                </a:cubicBezTo>
                <a:cubicBezTo>
                  <a:pt x="85049" y="58644"/>
                  <a:pt x="93169" y="57517"/>
                  <a:pt x="99060" y="60463"/>
                </a:cubicBezTo>
              </a:path>
            </a:pathLst>
          </a:custGeom>
          <a:noFill/>
          <a:ln w="38100" cap="flat" cmpd="sng">
            <a:solidFill>
              <a:schemeClr val="accent4"/>
            </a:solidFill>
            <a:prstDash val="dash"/>
            <a:round/>
            <a:headEnd type="none" w="med" len="med"/>
            <a:tailEnd type="none" w="med" len="med"/>
          </a:ln>
        </p:spPr>
      </p:sp>
      <p:sp>
        <p:nvSpPr>
          <p:cNvPr id="139" name="Google Shape;139;p20"/>
          <p:cNvSpPr/>
          <p:nvPr/>
        </p:nvSpPr>
        <p:spPr>
          <a:xfrm>
            <a:off x="7923645" y="990600"/>
            <a:ext cx="1382275" cy="2619375"/>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11318159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3"/>
        </a:solidFill>
        <a:effectLst/>
      </p:bgPr>
    </p:bg>
    <p:spTree>
      <p:nvGrpSpPr>
        <p:cNvPr id="1" name="Shape 140"/>
        <p:cNvGrpSpPr/>
        <p:nvPr/>
      </p:nvGrpSpPr>
      <p:grpSpPr>
        <a:xfrm>
          <a:off x="0" y="0"/>
          <a:ext cx="0" cy="0"/>
          <a:chOff x="0" y="0"/>
          <a:chExt cx="0" cy="0"/>
        </a:xfrm>
      </p:grpSpPr>
      <p:sp>
        <p:nvSpPr>
          <p:cNvPr id="141" name="Google Shape;141;p21"/>
          <p:cNvSpPr txBox="1">
            <a:spLocks noGrp="1"/>
          </p:cNvSpPr>
          <p:nvPr>
            <p:ph type="title"/>
          </p:nvPr>
        </p:nvSpPr>
        <p:spPr>
          <a:xfrm>
            <a:off x="5295075" y="3064513"/>
            <a:ext cx="1883100" cy="465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500" b="0"/>
            </a:lvl1pPr>
            <a:lvl2pPr lvl="1" algn="r" rtl="0">
              <a:spcBef>
                <a:spcPts val="0"/>
              </a:spcBef>
              <a:spcAft>
                <a:spcPts val="0"/>
              </a:spcAft>
              <a:buNone/>
              <a:defRPr sz="2500" b="0"/>
            </a:lvl2pPr>
            <a:lvl3pPr lvl="2" algn="r" rtl="0">
              <a:spcBef>
                <a:spcPts val="0"/>
              </a:spcBef>
              <a:spcAft>
                <a:spcPts val="0"/>
              </a:spcAft>
              <a:buNone/>
              <a:defRPr sz="2500" b="0"/>
            </a:lvl3pPr>
            <a:lvl4pPr lvl="3" algn="r" rtl="0">
              <a:spcBef>
                <a:spcPts val="0"/>
              </a:spcBef>
              <a:spcAft>
                <a:spcPts val="0"/>
              </a:spcAft>
              <a:buNone/>
              <a:defRPr sz="2500" b="0"/>
            </a:lvl4pPr>
            <a:lvl5pPr lvl="4" algn="r" rtl="0">
              <a:spcBef>
                <a:spcPts val="0"/>
              </a:spcBef>
              <a:spcAft>
                <a:spcPts val="0"/>
              </a:spcAft>
              <a:buNone/>
              <a:defRPr sz="2500" b="0"/>
            </a:lvl5pPr>
            <a:lvl6pPr lvl="5" algn="r" rtl="0">
              <a:spcBef>
                <a:spcPts val="0"/>
              </a:spcBef>
              <a:spcAft>
                <a:spcPts val="0"/>
              </a:spcAft>
              <a:buNone/>
              <a:defRPr sz="2500" b="0"/>
            </a:lvl6pPr>
            <a:lvl7pPr lvl="6" algn="r" rtl="0">
              <a:spcBef>
                <a:spcPts val="0"/>
              </a:spcBef>
              <a:spcAft>
                <a:spcPts val="0"/>
              </a:spcAft>
              <a:buNone/>
              <a:defRPr sz="2500" b="0"/>
            </a:lvl7pPr>
            <a:lvl8pPr lvl="7" algn="r" rtl="0">
              <a:spcBef>
                <a:spcPts val="0"/>
              </a:spcBef>
              <a:spcAft>
                <a:spcPts val="0"/>
              </a:spcAft>
              <a:buNone/>
              <a:defRPr sz="2500" b="0"/>
            </a:lvl8pPr>
            <a:lvl9pPr lvl="8" algn="r" rtl="0">
              <a:spcBef>
                <a:spcPts val="0"/>
              </a:spcBef>
              <a:spcAft>
                <a:spcPts val="0"/>
              </a:spcAft>
              <a:buNone/>
              <a:defRPr sz="2500" b="0"/>
            </a:lvl9pPr>
          </a:lstStyle>
          <a:p>
            <a:endParaRPr/>
          </a:p>
        </p:txBody>
      </p:sp>
      <p:sp>
        <p:nvSpPr>
          <p:cNvPr id="142" name="Google Shape;142;p21"/>
          <p:cNvSpPr txBox="1">
            <a:spLocks noGrp="1"/>
          </p:cNvSpPr>
          <p:nvPr>
            <p:ph type="subTitle" idx="1"/>
          </p:nvPr>
        </p:nvSpPr>
        <p:spPr>
          <a:xfrm>
            <a:off x="1687200" y="1673938"/>
            <a:ext cx="5769600" cy="135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3" name="Google Shape;143;p21"/>
          <p:cNvSpPr/>
          <p:nvPr/>
        </p:nvSpPr>
        <p:spPr>
          <a:xfrm flipH="1">
            <a:off x="-688575" y="-1074575"/>
            <a:ext cx="10589125" cy="8051618"/>
          </a:xfrm>
          <a:custGeom>
            <a:avLst/>
            <a:gdLst/>
            <a:ahLst/>
            <a:cxnLst/>
            <a:rect l="l" t="t" r="r" b="b"/>
            <a:pathLst>
              <a:path w="397527" h="242245" extrusionOk="0">
                <a:moveTo>
                  <a:pt x="8763" y="70798"/>
                </a:moveTo>
                <a:cubicBezTo>
                  <a:pt x="7357" y="63770"/>
                  <a:pt x="12336" y="53143"/>
                  <a:pt x="19431" y="52129"/>
                </a:cubicBezTo>
                <a:cubicBezTo>
                  <a:pt x="30083" y="50607"/>
                  <a:pt x="52780" y="59286"/>
                  <a:pt x="47244" y="68512"/>
                </a:cubicBezTo>
                <a:cubicBezTo>
                  <a:pt x="45806" y="70908"/>
                  <a:pt x="41558" y="69247"/>
                  <a:pt x="38862" y="68512"/>
                </a:cubicBezTo>
                <a:cubicBezTo>
                  <a:pt x="26486" y="65137"/>
                  <a:pt x="28981" y="37728"/>
                  <a:pt x="39243" y="30031"/>
                </a:cubicBezTo>
                <a:cubicBezTo>
                  <a:pt x="43815" y="26602"/>
                  <a:pt x="51392" y="27256"/>
                  <a:pt x="56388" y="30031"/>
                </a:cubicBezTo>
                <a:cubicBezTo>
                  <a:pt x="61434" y="32834"/>
                  <a:pt x="64773" y="38110"/>
                  <a:pt x="69723" y="41080"/>
                </a:cubicBezTo>
                <a:cubicBezTo>
                  <a:pt x="80304" y="47429"/>
                  <a:pt x="94199" y="49215"/>
                  <a:pt x="106299" y="46795"/>
                </a:cubicBezTo>
                <a:cubicBezTo>
                  <a:pt x="113177" y="45419"/>
                  <a:pt x="119998" y="41357"/>
                  <a:pt x="124206" y="35746"/>
                </a:cubicBezTo>
                <a:cubicBezTo>
                  <a:pt x="129710" y="28407"/>
                  <a:pt x="128989" y="17558"/>
                  <a:pt x="134493" y="10219"/>
                </a:cubicBezTo>
                <a:cubicBezTo>
                  <a:pt x="141098" y="1412"/>
                  <a:pt x="155285" y="-1275"/>
                  <a:pt x="166116" y="694"/>
                </a:cubicBezTo>
                <a:cubicBezTo>
                  <a:pt x="174177" y="2160"/>
                  <a:pt x="183564" y="2902"/>
                  <a:pt x="189357" y="8695"/>
                </a:cubicBezTo>
                <a:cubicBezTo>
                  <a:pt x="198399" y="17737"/>
                  <a:pt x="200230" y="33541"/>
                  <a:pt x="211074" y="40318"/>
                </a:cubicBezTo>
                <a:cubicBezTo>
                  <a:pt x="220370" y="46128"/>
                  <a:pt x="232497" y="46033"/>
                  <a:pt x="243459" y="46033"/>
                </a:cubicBezTo>
                <a:cubicBezTo>
                  <a:pt x="251876" y="46033"/>
                  <a:pt x="261388" y="48077"/>
                  <a:pt x="268605" y="43747"/>
                </a:cubicBezTo>
                <a:cubicBezTo>
                  <a:pt x="275950" y="39340"/>
                  <a:pt x="282590" y="23733"/>
                  <a:pt x="275463" y="18982"/>
                </a:cubicBezTo>
                <a:cubicBezTo>
                  <a:pt x="271691" y="16468"/>
                  <a:pt x="266633" y="16816"/>
                  <a:pt x="262128" y="16315"/>
                </a:cubicBezTo>
                <a:cubicBezTo>
                  <a:pt x="256288" y="15666"/>
                  <a:pt x="249303" y="14694"/>
                  <a:pt x="244602" y="18220"/>
                </a:cubicBezTo>
                <a:cubicBezTo>
                  <a:pt x="242447" y="19836"/>
                  <a:pt x="243016" y="23564"/>
                  <a:pt x="243459" y="26221"/>
                </a:cubicBezTo>
                <a:cubicBezTo>
                  <a:pt x="244774" y="34113"/>
                  <a:pt x="261146" y="31133"/>
                  <a:pt x="267462" y="26221"/>
                </a:cubicBezTo>
                <a:cubicBezTo>
                  <a:pt x="275055" y="20315"/>
                  <a:pt x="281287" y="12799"/>
                  <a:pt x="288798" y="6790"/>
                </a:cubicBezTo>
                <a:cubicBezTo>
                  <a:pt x="294950" y="1869"/>
                  <a:pt x="304730" y="4319"/>
                  <a:pt x="312420" y="6028"/>
                </a:cubicBezTo>
                <a:cubicBezTo>
                  <a:pt x="330384" y="10020"/>
                  <a:pt x="346482" y="20236"/>
                  <a:pt x="364236" y="25078"/>
                </a:cubicBezTo>
                <a:cubicBezTo>
                  <a:pt x="374762" y="27949"/>
                  <a:pt x="398034" y="28982"/>
                  <a:pt x="396240" y="18220"/>
                </a:cubicBezTo>
                <a:cubicBezTo>
                  <a:pt x="395956" y="16516"/>
                  <a:pt x="392176" y="15215"/>
                  <a:pt x="391287" y="16696"/>
                </a:cubicBezTo>
                <a:cubicBezTo>
                  <a:pt x="389050" y="20424"/>
                  <a:pt x="389453" y="25313"/>
                  <a:pt x="389763" y="29650"/>
                </a:cubicBezTo>
                <a:cubicBezTo>
                  <a:pt x="390637" y="41891"/>
                  <a:pt x="403537" y="58560"/>
                  <a:pt x="393954" y="66226"/>
                </a:cubicBezTo>
                <a:cubicBezTo>
                  <a:pt x="385055" y="73346"/>
                  <a:pt x="372020" y="59883"/>
                  <a:pt x="360807" y="57844"/>
                </a:cubicBezTo>
                <a:cubicBezTo>
                  <a:pt x="351897" y="56224"/>
                  <a:pt x="341394" y="58808"/>
                  <a:pt x="334518" y="64702"/>
                </a:cubicBezTo>
                <a:cubicBezTo>
                  <a:pt x="330507" y="68140"/>
                  <a:pt x="331196" y="75081"/>
                  <a:pt x="331851" y="80323"/>
                </a:cubicBezTo>
                <a:cubicBezTo>
                  <a:pt x="332445" y="85078"/>
                  <a:pt x="336477" y="88773"/>
                  <a:pt x="339471" y="92515"/>
                </a:cubicBezTo>
                <a:cubicBezTo>
                  <a:pt x="351008" y="106936"/>
                  <a:pt x="369766" y="123255"/>
                  <a:pt x="365760" y="141283"/>
                </a:cubicBezTo>
                <a:cubicBezTo>
                  <a:pt x="365069" y="144392"/>
                  <a:pt x="360019" y="146100"/>
                  <a:pt x="356997" y="145093"/>
                </a:cubicBezTo>
                <a:cubicBezTo>
                  <a:pt x="354490" y="144257"/>
                  <a:pt x="350839" y="140730"/>
                  <a:pt x="352425" y="138616"/>
                </a:cubicBezTo>
                <a:cubicBezTo>
                  <a:pt x="356952" y="132580"/>
                  <a:pt x="369113" y="147529"/>
                  <a:pt x="368046" y="154999"/>
                </a:cubicBezTo>
                <a:cubicBezTo>
                  <a:pt x="366749" y="164076"/>
                  <a:pt x="354376" y="167770"/>
                  <a:pt x="345948" y="171382"/>
                </a:cubicBezTo>
                <a:cubicBezTo>
                  <a:pt x="339770" y="174030"/>
                  <a:pt x="337494" y="183381"/>
                  <a:pt x="338328" y="190051"/>
                </a:cubicBezTo>
                <a:cubicBezTo>
                  <a:pt x="339605" y="200266"/>
                  <a:pt x="348240" y="210135"/>
                  <a:pt x="357759" y="214054"/>
                </a:cubicBezTo>
                <a:cubicBezTo>
                  <a:pt x="363517" y="216425"/>
                  <a:pt x="370265" y="215551"/>
                  <a:pt x="376047" y="217864"/>
                </a:cubicBezTo>
                <a:cubicBezTo>
                  <a:pt x="380759" y="219749"/>
                  <a:pt x="385653" y="226003"/>
                  <a:pt x="384048" y="230818"/>
                </a:cubicBezTo>
                <a:cubicBezTo>
                  <a:pt x="381758" y="237687"/>
                  <a:pt x="371065" y="238164"/>
                  <a:pt x="363855" y="238819"/>
                </a:cubicBezTo>
                <a:cubicBezTo>
                  <a:pt x="349816" y="240095"/>
                  <a:pt x="333804" y="245813"/>
                  <a:pt x="321564" y="238819"/>
                </a:cubicBezTo>
                <a:cubicBezTo>
                  <a:pt x="306766" y="230363"/>
                  <a:pt x="302755" y="210104"/>
                  <a:pt x="290703" y="198052"/>
                </a:cubicBezTo>
                <a:cubicBezTo>
                  <a:pt x="282939" y="190288"/>
                  <a:pt x="272376" y="185610"/>
                  <a:pt x="262128" y="181669"/>
                </a:cubicBezTo>
                <a:cubicBezTo>
                  <a:pt x="250674" y="177264"/>
                  <a:pt x="236724" y="172400"/>
                  <a:pt x="225552" y="177478"/>
                </a:cubicBezTo>
                <a:cubicBezTo>
                  <a:pt x="217986" y="180917"/>
                  <a:pt x="208756" y="188682"/>
                  <a:pt x="209931" y="196909"/>
                </a:cubicBezTo>
                <a:cubicBezTo>
                  <a:pt x="210967" y="204163"/>
                  <a:pt x="224562" y="211615"/>
                  <a:pt x="229743" y="206434"/>
                </a:cubicBezTo>
                <a:cubicBezTo>
                  <a:pt x="237848" y="198329"/>
                  <a:pt x="231849" y="180905"/>
                  <a:pt x="224028" y="172525"/>
                </a:cubicBezTo>
                <a:cubicBezTo>
                  <a:pt x="215266" y="163137"/>
                  <a:pt x="202883" y="155655"/>
                  <a:pt x="190119" y="154237"/>
                </a:cubicBezTo>
                <a:cubicBezTo>
                  <a:pt x="179646" y="153073"/>
                  <a:pt x="168183" y="164478"/>
                  <a:pt x="166116" y="174811"/>
                </a:cubicBezTo>
                <a:cubicBezTo>
                  <a:pt x="164265" y="184068"/>
                  <a:pt x="170553" y="196789"/>
                  <a:pt x="163449" y="203005"/>
                </a:cubicBezTo>
                <a:cubicBezTo>
                  <a:pt x="154096" y="211189"/>
                  <a:pt x="140415" y="212357"/>
                  <a:pt x="128778" y="216721"/>
                </a:cubicBezTo>
                <a:cubicBezTo>
                  <a:pt x="110379" y="223621"/>
                  <a:pt x="88746" y="228650"/>
                  <a:pt x="70104" y="222436"/>
                </a:cubicBezTo>
                <a:cubicBezTo>
                  <a:pt x="67357" y="221520"/>
                  <a:pt x="64411" y="218452"/>
                  <a:pt x="64770" y="215578"/>
                </a:cubicBezTo>
                <a:cubicBezTo>
                  <a:pt x="65968" y="205997"/>
                  <a:pt x="77216" y="200592"/>
                  <a:pt x="81534" y="191956"/>
                </a:cubicBezTo>
                <a:cubicBezTo>
                  <a:pt x="86143" y="182738"/>
                  <a:pt x="85620" y="169482"/>
                  <a:pt x="79629" y="161095"/>
                </a:cubicBezTo>
                <a:cubicBezTo>
                  <a:pt x="72614" y="151273"/>
                  <a:pt x="54294" y="149773"/>
                  <a:pt x="43815" y="155761"/>
                </a:cubicBezTo>
                <a:cubicBezTo>
                  <a:pt x="38445" y="158830"/>
                  <a:pt x="31654" y="172074"/>
                  <a:pt x="37719" y="173287"/>
                </a:cubicBezTo>
                <a:cubicBezTo>
                  <a:pt x="39449" y="173633"/>
                  <a:pt x="40880" y="171679"/>
                  <a:pt x="42291" y="170620"/>
                </a:cubicBezTo>
                <a:cubicBezTo>
                  <a:pt x="48655" y="165847"/>
                  <a:pt x="49149" y="155716"/>
                  <a:pt x="49149" y="147760"/>
                </a:cubicBezTo>
                <a:cubicBezTo>
                  <a:pt x="49149" y="138259"/>
                  <a:pt x="48701" y="128299"/>
                  <a:pt x="44958" y="119566"/>
                </a:cubicBezTo>
                <a:cubicBezTo>
                  <a:pt x="40525" y="109222"/>
                  <a:pt x="32445" y="99937"/>
                  <a:pt x="22860" y="94039"/>
                </a:cubicBezTo>
                <a:cubicBezTo>
                  <a:pt x="14748" y="89047"/>
                  <a:pt x="2310" y="86135"/>
                  <a:pt x="0" y="76894"/>
                </a:cubicBezTo>
              </a:path>
            </a:pathLst>
          </a:custGeom>
          <a:noFill/>
          <a:ln w="38100" cap="flat" cmpd="sng">
            <a:solidFill>
              <a:schemeClr val="accent4"/>
            </a:solidFill>
            <a:prstDash val="dash"/>
            <a:round/>
            <a:headEnd type="none" w="med" len="med"/>
            <a:tailEnd type="none" w="med" len="med"/>
          </a:ln>
        </p:spPr>
      </p:sp>
      <p:sp>
        <p:nvSpPr>
          <p:cNvPr id="144" name="Google Shape;144;p21"/>
          <p:cNvSpPr/>
          <p:nvPr/>
        </p:nvSpPr>
        <p:spPr>
          <a:xfrm rot="5164503">
            <a:off x="736767" y="639227"/>
            <a:ext cx="879405" cy="727673"/>
          </a:xfrm>
          <a:custGeom>
            <a:avLst/>
            <a:gdLst/>
            <a:ahLst/>
            <a:cxnLst/>
            <a:rect l="l" t="t" r="r" b="b"/>
            <a:pathLst>
              <a:path w="40130" h="33206" extrusionOk="0">
                <a:moveTo>
                  <a:pt x="29100" y="0"/>
                </a:moveTo>
                <a:cubicBezTo>
                  <a:pt x="28453" y="0"/>
                  <a:pt x="28223" y="996"/>
                  <a:pt x="28788" y="1382"/>
                </a:cubicBezTo>
                <a:cubicBezTo>
                  <a:pt x="29855" y="2149"/>
                  <a:pt x="31023" y="2783"/>
                  <a:pt x="32224" y="3350"/>
                </a:cubicBezTo>
                <a:cubicBezTo>
                  <a:pt x="28821" y="3717"/>
                  <a:pt x="25285" y="4784"/>
                  <a:pt x="22283" y="5952"/>
                </a:cubicBezTo>
                <a:cubicBezTo>
                  <a:pt x="18247" y="7520"/>
                  <a:pt x="14411" y="9721"/>
                  <a:pt x="11075" y="12490"/>
                </a:cubicBezTo>
                <a:cubicBezTo>
                  <a:pt x="5571" y="17093"/>
                  <a:pt x="1" y="25366"/>
                  <a:pt x="1068" y="32905"/>
                </a:cubicBezTo>
                <a:cubicBezTo>
                  <a:pt x="1100" y="33112"/>
                  <a:pt x="1262" y="33205"/>
                  <a:pt x="1437" y="33205"/>
                </a:cubicBezTo>
                <a:cubicBezTo>
                  <a:pt x="1627" y="33205"/>
                  <a:pt x="1833" y="33096"/>
                  <a:pt x="1902" y="32905"/>
                </a:cubicBezTo>
                <a:cubicBezTo>
                  <a:pt x="2970" y="29235"/>
                  <a:pt x="3670" y="25799"/>
                  <a:pt x="5705" y="22464"/>
                </a:cubicBezTo>
                <a:cubicBezTo>
                  <a:pt x="7706" y="19228"/>
                  <a:pt x="10375" y="16259"/>
                  <a:pt x="13444" y="13958"/>
                </a:cubicBezTo>
                <a:cubicBezTo>
                  <a:pt x="16646" y="11556"/>
                  <a:pt x="20315" y="9921"/>
                  <a:pt x="24185" y="8754"/>
                </a:cubicBezTo>
                <a:cubicBezTo>
                  <a:pt x="27387" y="7787"/>
                  <a:pt x="30656" y="7453"/>
                  <a:pt x="33892" y="6919"/>
                </a:cubicBezTo>
                <a:lnTo>
                  <a:pt x="33892" y="6919"/>
                </a:lnTo>
                <a:cubicBezTo>
                  <a:pt x="32324" y="8687"/>
                  <a:pt x="31056" y="10722"/>
                  <a:pt x="30489" y="12823"/>
                </a:cubicBezTo>
                <a:cubicBezTo>
                  <a:pt x="30270" y="13634"/>
                  <a:pt x="30929" y="14215"/>
                  <a:pt x="31597" y="14215"/>
                </a:cubicBezTo>
                <a:cubicBezTo>
                  <a:pt x="31945" y="14215"/>
                  <a:pt x="32295" y="14057"/>
                  <a:pt x="32524" y="13691"/>
                </a:cubicBezTo>
                <a:cubicBezTo>
                  <a:pt x="33558" y="12056"/>
                  <a:pt x="34325" y="10355"/>
                  <a:pt x="35559" y="8854"/>
                </a:cubicBezTo>
                <a:cubicBezTo>
                  <a:pt x="36694" y="7453"/>
                  <a:pt x="38028" y="6319"/>
                  <a:pt x="39429" y="5185"/>
                </a:cubicBezTo>
                <a:cubicBezTo>
                  <a:pt x="40129" y="4618"/>
                  <a:pt x="39729" y="3417"/>
                  <a:pt x="38929" y="3250"/>
                </a:cubicBezTo>
                <a:cubicBezTo>
                  <a:pt x="35593" y="2483"/>
                  <a:pt x="32524" y="1182"/>
                  <a:pt x="29355" y="48"/>
                </a:cubicBezTo>
                <a:cubicBezTo>
                  <a:pt x="29264" y="15"/>
                  <a:pt x="29179" y="0"/>
                  <a:pt x="29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1"/>
          <p:cNvSpPr/>
          <p:nvPr/>
        </p:nvSpPr>
        <p:spPr>
          <a:xfrm rot="-4696254">
            <a:off x="6610319" y="158045"/>
            <a:ext cx="435234" cy="1161303"/>
          </a:xfrm>
          <a:custGeom>
            <a:avLst/>
            <a:gdLst/>
            <a:ahLst/>
            <a:cxnLst/>
            <a:rect l="l" t="t" r="r" b="b"/>
            <a:pathLst>
              <a:path w="19860" h="52991" extrusionOk="0">
                <a:moveTo>
                  <a:pt x="18133" y="1"/>
                </a:moveTo>
                <a:cubicBezTo>
                  <a:pt x="18027" y="1"/>
                  <a:pt x="17921" y="13"/>
                  <a:pt x="17817" y="38"/>
                </a:cubicBezTo>
                <a:cubicBezTo>
                  <a:pt x="15281" y="672"/>
                  <a:pt x="12780" y="1306"/>
                  <a:pt x="10244" y="1973"/>
                </a:cubicBezTo>
                <a:cubicBezTo>
                  <a:pt x="8729" y="2335"/>
                  <a:pt x="8710" y="4909"/>
                  <a:pt x="10413" y="4909"/>
                </a:cubicBezTo>
                <a:cubicBezTo>
                  <a:pt x="10434" y="4909"/>
                  <a:pt x="10456" y="4909"/>
                  <a:pt x="10478" y="4908"/>
                </a:cubicBezTo>
                <a:cubicBezTo>
                  <a:pt x="11545" y="4875"/>
                  <a:pt x="12546" y="4775"/>
                  <a:pt x="13547" y="4541"/>
                </a:cubicBezTo>
                <a:lnTo>
                  <a:pt x="13547" y="4541"/>
                </a:lnTo>
                <a:cubicBezTo>
                  <a:pt x="4841" y="17050"/>
                  <a:pt x="71" y="33328"/>
                  <a:pt x="4007" y="48373"/>
                </a:cubicBezTo>
                <a:cubicBezTo>
                  <a:pt x="3340" y="47906"/>
                  <a:pt x="2672" y="47472"/>
                  <a:pt x="1972" y="47105"/>
                </a:cubicBezTo>
                <a:cubicBezTo>
                  <a:pt x="1768" y="46994"/>
                  <a:pt x="1567" y="46944"/>
                  <a:pt x="1380" y="46944"/>
                </a:cubicBezTo>
                <a:cubicBezTo>
                  <a:pt x="558" y="46944"/>
                  <a:pt x="0" y="47897"/>
                  <a:pt x="571" y="48739"/>
                </a:cubicBezTo>
                <a:cubicBezTo>
                  <a:pt x="1672" y="50274"/>
                  <a:pt x="3340" y="51508"/>
                  <a:pt x="4774" y="52709"/>
                </a:cubicBezTo>
                <a:cubicBezTo>
                  <a:pt x="5022" y="52906"/>
                  <a:pt x="5294" y="52991"/>
                  <a:pt x="5563" y="52991"/>
                </a:cubicBezTo>
                <a:cubicBezTo>
                  <a:pt x="6344" y="52991"/>
                  <a:pt x="7101" y="52277"/>
                  <a:pt x="7176" y="51508"/>
                </a:cubicBezTo>
                <a:cubicBezTo>
                  <a:pt x="7376" y="49673"/>
                  <a:pt x="8110" y="48106"/>
                  <a:pt x="9411" y="46805"/>
                </a:cubicBezTo>
                <a:cubicBezTo>
                  <a:pt x="10505" y="45684"/>
                  <a:pt x="9502" y="44034"/>
                  <a:pt x="8296" y="44034"/>
                </a:cubicBezTo>
                <a:cubicBezTo>
                  <a:pt x="7958" y="44034"/>
                  <a:pt x="7604" y="44163"/>
                  <a:pt x="7276" y="44470"/>
                </a:cubicBezTo>
                <a:cubicBezTo>
                  <a:pt x="6542" y="45170"/>
                  <a:pt x="5908" y="46004"/>
                  <a:pt x="5408" y="46871"/>
                </a:cubicBezTo>
                <a:cubicBezTo>
                  <a:pt x="4440" y="39600"/>
                  <a:pt x="4440" y="32361"/>
                  <a:pt x="6142" y="25089"/>
                </a:cubicBezTo>
                <a:cubicBezTo>
                  <a:pt x="7909" y="17617"/>
                  <a:pt x="11245" y="10179"/>
                  <a:pt x="16249" y="4241"/>
                </a:cubicBezTo>
                <a:lnTo>
                  <a:pt x="16249" y="4241"/>
                </a:lnTo>
                <a:cubicBezTo>
                  <a:pt x="16215" y="4808"/>
                  <a:pt x="16215" y="5408"/>
                  <a:pt x="16249" y="6009"/>
                </a:cubicBezTo>
                <a:cubicBezTo>
                  <a:pt x="16328" y="7198"/>
                  <a:pt x="17183" y="7769"/>
                  <a:pt x="18023" y="7769"/>
                </a:cubicBezTo>
                <a:cubicBezTo>
                  <a:pt x="18951" y="7769"/>
                  <a:pt x="19860" y="7072"/>
                  <a:pt x="19685" y="5742"/>
                </a:cubicBezTo>
                <a:cubicBezTo>
                  <a:pt x="19518" y="4374"/>
                  <a:pt x="19551" y="3073"/>
                  <a:pt x="19718" y="1706"/>
                </a:cubicBezTo>
                <a:cubicBezTo>
                  <a:pt x="19837" y="813"/>
                  <a:pt x="19001" y="1"/>
                  <a:pt x="181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1"/>
          <p:cNvSpPr/>
          <p:nvPr/>
        </p:nvSpPr>
        <p:spPr>
          <a:xfrm rot="-9899998" flipH="1">
            <a:off x="5650707" y="4342725"/>
            <a:ext cx="506673" cy="513379"/>
          </a:xfrm>
          <a:custGeom>
            <a:avLst/>
            <a:gdLst/>
            <a:ahLst/>
            <a:cxnLst/>
            <a:rect l="l" t="t" r="r" b="b"/>
            <a:pathLst>
              <a:path w="23118" h="23424" extrusionOk="0">
                <a:moveTo>
                  <a:pt x="14929" y="0"/>
                </a:moveTo>
                <a:cubicBezTo>
                  <a:pt x="14297" y="0"/>
                  <a:pt x="13819" y="756"/>
                  <a:pt x="14345" y="1282"/>
                </a:cubicBezTo>
                <a:cubicBezTo>
                  <a:pt x="14845" y="1782"/>
                  <a:pt x="15446" y="2216"/>
                  <a:pt x="16079" y="2583"/>
                </a:cubicBezTo>
                <a:cubicBezTo>
                  <a:pt x="7907" y="6052"/>
                  <a:pt x="868" y="14158"/>
                  <a:pt x="35" y="22998"/>
                </a:cubicBezTo>
                <a:cubicBezTo>
                  <a:pt x="0" y="23291"/>
                  <a:pt x="188" y="23423"/>
                  <a:pt x="401" y="23423"/>
                </a:cubicBezTo>
                <a:cubicBezTo>
                  <a:pt x="600" y="23423"/>
                  <a:pt x="821" y="23307"/>
                  <a:pt x="902" y="23098"/>
                </a:cubicBezTo>
                <a:cubicBezTo>
                  <a:pt x="4304" y="14992"/>
                  <a:pt x="9541" y="8787"/>
                  <a:pt x="17547" y="5385"/>
                </a:cubicBezTo>
                <a:lnTo>
                  <a:pt x="17547" y="5385"/>
                </a:lnTo>
                <a:cubicBezTo>
                  <a:pt x="17213" y="6052"/>
                  <a:pt x="16947" y="6753"/>
                  <a:pt x="16780" y="7486"/>
                </a:cubicBezTo>
                <a:cubicBezTo>
                  <a:pt x="16539" y="8530"/>
                  <a:pt x="17408" y="9211"/>
                  <a:pt x="18227" y="9211"/>
                </a:cubicBezTo>
                <a:cubicBezTo>
                  <a:pt x="18769" y="9211"/>
                  <a:pt x="19289" y="8912"/>
                  <a:pt x="19448" y="8220"/>
                </a:cubicBezTo>
                <a:cubicBezTo>
                  <a:pt x="19815" y="6519"/>
                  <a:pt x="20716" y="5085"/>
                  <a:pt x="22150" y="4084"/>
                </a:cubicBezTo>
                <a:cubicBezTo>
                  <a:pt x="23051" y="3517"/>
                  <a:pt x="23118" y="1782"/>
                  <a:pt x="21850" y="1582"/>
                </a:cubicBezTo>
                <a:cubicBezTo>
                  <a:pt x="19548" y="1215"/>
                  <a:pt x="17347" y="415"/>
                  <a:pt x="15079" y="14"/>
                </a:cubicBezTo>
                <a:cubicBezTo>
                  <a:pt x="15028" y="5"/>
                  <a:pt x="14978" y="0"/>
                  <a:pt x="149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6321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47"/>
        <p:cNvGrpSpPr/>
        <p:nvPr/>
      </p:nvGrpSpPr>
      <p:grpSpPr>
        <a:xfrm>
          <a:off x="0" y="0"/>
          <a:ext cx="0" cy="0"/>
          <a:chOff x="0" y="0"/>
          <a:chExt cx="0" cy="0"/>
        </a:xfrm>
      </p:grpSpPr>
      <p:sp>
        <p:nvSpPr>
          <p:cNvPr id="148" name="Google Shape;148;p22"/>
          <p:cNvSpPr txBox="1">
            <a:spLocks noGrp="1"/>
          </p:cNvSpPr>
          <p:nvPr>
            <p:ph type="subTitle" idx="1"/>
          </p:nvPr>
        </p:nvSpPr>
        <p:spPr>
          <a:xfrm>
            <a:off x="1942208" y="4103663"/>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9" name="Google Shape;149;p22"/>
          <p:cNvSpPr txBox="1">
            <a:spLocks noGrp="1"/>
          </p:cNvSpPr>
          <p:nvPr>
            <p:ph type="subTitle" idx="2"/>
          </p:nvPr>
        </p:nvSpPr>
        <p:spPr>
          <a:xfrm>
            <a:off x="4831583" y="4103663"/>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0" name="Google Shape;150;p22"/>
          <p:cNvSpPr txBox="1">
            <a:spLocks noGrp="1"/>
          </p:cNvSpPr>
          <p:nvPr>
            <p:ph type="title" hasCustomPrompt="1"/>
          </p:nvPr>
        </p:nvSpPr>
        <p:spPr>
          <a:xfrm>
            <a:off x="2348913" y="1496639"/>
            <a:ext cx="15498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1" name="Google Shape;151;p22"/>
          <p:cNvSpPr txBox="1">
            <a:spLocks noGrp="1"/>
          </p:cNvSpPr>
          <p:nvPr>
            <p:ph type="title" idx="3" hasCustomPrompt="1"/>
          </p:nvPr>
        </p:nvSpPr>
        <p:spPr>
          <a:xfrm>
            <a:off x="5242306" y="1529228"/>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2" name="Google Shape;152;p22"/>
          <p:cNvSpPr txBox="1">
            <a:spLocks noGrp="1"/>
          </p:cNvSpPr>
          <p:nvPr>
            <p:ph type="title" idx="4" hasCustomPrompt="1"/>
          </p:nvPr>
        </p:nvSpPr>
        <p:spPr>
          <a:xfrm>
            <a:off x="2349156" y="3227857"/>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3" name="Google Shape;153;p22"/>
          <p:cNvSpPr txBox="1">
            <a:spLocks noGrp="1"/>
          </p:cNvSpPr>
          <p:nvPr>
            <p:ph type="title" idx="5" hasCustomPrompt="1"/>
          </p:nvPr>
        </p:nvSpPr>
        <p:spPr>
          <a:xfrm>
            <a:off x="5242549" y="3227857"/>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4" name="Google Shape;154;p22"/>
          <p:cNvSpPr txBox="1">
            <a:spLocks noGrp="1"/>
          </p:cNvSpPr>
          <p:nvPr>
            <p:ph type="subTitle" idx="6"/>
          </p:nvPr>
        </p:nvSpPr>
        <p:spPr>
          <a:xfrm>
            <a:off x="1822938" y="1975720"/>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5" name="Google Shape;155;p22"/>
          <p:cNvSpPr txBox="1">
            <a:spLocks noGrp="1"/>
          </p:cNvSpPr>
          <p:nvPr>
            <p:ph type="subTitle" idx="7"/>
          </p:nvPr>
        </p:nvSpPr>
        <p:spPr>
          <a:xfrm>
            <a:off x="4743438" y="1975720"/>
            <a:ext cx="25401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6" name="Google Shape;156;p22"/>
          <p:cNvSpPr txBox="1">
            <a:spLocks noGrp="1"/>
          </p:cNvSpPr>
          <p:nvPr>
            <p:ph type="subTitle" idx="8"/>
          </p:nvPr>
        </p:nvSpPr>
        <p:spPr>
          <a:xfrm>
            <a:off x="4719863" y="3678413"/>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7" name="Google Shape;157;p22"/>
          <p:cNvSpPr txBox="1">
            <a:spLocks noGrp="1"/>
          </p:cNvSpPr>
          <p:nvPr>
            <p:ph type="subTitle" idx="9"/>
          </p:nvPr>
        </p:nvSpPr>
        <p:spPr>
          <a:xfrm>
            <a:off x="1941183" y="2398042"/>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8" name="Google Shape;158;p22"/>
          <p:cNvSpPr txBox="1">
            <a:spLocks noGrp="1"/>
          </p:cNvSpPr>
          <p:nvPr>
            <p:ph type="subTitle" idx="13"/>
          </p:nvPr>
        </p:nvSpPr>
        <p:spPr>
          <a:xfrm>
            <a:off x="4835583" y="2398042"/>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 name="Google Shape;159;p22"/>
          <p:cNvSpPr txBox="1">
            <a:spLocks noGrp="1"/>
          </p:cNvSpPr>
          <p:nvPr>
            <p:ph type="subTitle" idx="14"/>
          </p:nvPr>
        </p:nvSpPr>
        <p:spPr>
          <a:xfrm>
            <a:off x="1821938" y="3678413"/>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60" name="Google Shape;160;p22"/>
          <p:cNvSpPr txBox="1">
            <a:spLocks noGrp="1"/>
          </p:cNvSpPr>
          <p:nvPr>
            <p:ph type="title" idx="15"/>
          </p:nvPr>
        </p:nvSpPr>
        <p:spPr>
          <a:xfrm>
            <a:off x="583849" y="485000"/>
            <a:ext cx="796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1" name="Google Shape;161;p22"/>
          <p:cNvSpPr/>
          <p:nvPr/>
        </p:nvSpPr>
        <p:spPr>
          <a:xfrm rot="395521">
            <a:off x="5106136" y="-114285"/>
            <a:ext cx="4323649" cy="2396077"/>
          </a:xfrm>
          <a:custGeom>
            <a:avLst/>
            <a:gdLst/>
            <a:ahLst/>
            <a:cxnLst/>
            <a:rect l="l" t="t" r="r" b="b"/>
            <a:pathLst>
              <a:path w="172944" h="95842" extrusionOk="0">
                <a:moveTo>
                  <a:pt x="1494" y="0"/>
                </a:moveTo>
                <a:cubicBezTo>
                  <a:pt x="-221" y="10291"/>
                  <a:pt x="-1267" y="21910"/>
                  <a:pt x="3399" y="31242"/>
                </a:cubicBezTo>
                <a:cubicBezTo>
                  <a:pt x="7085" y="38614"/>
                  <a:pt x="15914" y="43231"/>
                  <a:pt x="23973" y="44958"/>
                </a:cubicBezTo>
                <a:cubicBezTo>
                  <a:pt x="35431" y="47413"/>
                  <a:pt x="47909" y="45996"/>
                  <a:pt x="59025" y="42291"/>
                </a:cubicBezTo>
                <a:cubicBezTo>
                  <a:pt x="70906" y="38331"/>
                  <a:pt x="84992" y="32852"/>
                  <a:pt x="96363" y="38100"/>
                </a:cubicBezTo>
                <a:cubicBezTo>
                  <a:pt x="101993" y="40699"/>
                  <a:pt x="108830" y="43222"/>
                  <a:pt x="111603" y="48768"/>
                </a:cubicBezTo>
                <a:cubicBezTo>
                  <a:pt x="117194" y="59949"/>
                  <a:pt x="117022" y="74145"/>
                  <a:pt x="124938" y="83820"/>
                </a:cubicBezTo>
                <a:cubicBezTo>
                  <a:pt x="135133" y="96281"/>
                  <a:pt x="161559" y="100539"/>
                  <a:pt x="172944" y="89154"/>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329803444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numbers">
  <p:cSld name="Three numbers">
    <p:bg>
      <p:bgPr>
        <a:solidFill>
          <a:schemeClr val="accent3"/>
        </a:solidFill>
        <a:effectLst/>
      </p:bgPr>
    </p:bg>
    <p:spTree>
      <p:nvGrpSpPr>
        <p:cNvPr id="1" name="Shape 162"/>
        <p:cNvGrpSpPr/>
        <p:nvPr/>
      </p:nvGrpSpPr>
      <p:grpSpPr>
        <a:xfrm>
          <a:off x="0" y="0"/>
          <a:ext cx="0" cy="0"/>
          <a:chOff x="0" y="0"/>
          <a:chExt cx="0" cy="0"/>
        </a:xfrm>
      </p:grpSpPr>
      <p:sp>
        <p:nvSpPr>
          <p:cNvPr id="163" name="Google Shape;163;p23"/>
          <p:cNvSpPr txBox="1">
            <a:spLocks noGrp="1"/>
          </p:cNvSpPr>
          <p:nvPr>
            <p:ph type="title" hasCustomPrompt="1"/>
          </p:nvPr>
        </p:nvSpPr>
        <p:spPr>
          <a:xfrm>
            <a:off x="1185325" y="527225"/>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4" name="Google Shape;164;p23"/>
          <p:cNvSpPr txBox="1">
            <a:spLocks noGrp="1"/>
          </p:cNvSpPr>
          <p:nvPr>
            <p:ph type="subTitle" idx="1"/>
          </p:nvPr>
        </p:nvSpPr>
        <p:spPr>
          <a:xfrm>
            <a:off x="1678600" y="1254650"/>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5" name="Google Shape;165;p23"/>
          <p:cNvSpPr txBox="1">
            <a:spLocks noGrp="1"/>
          </p:cNvSpPr>
          <p:nvPr>
            <p:ph type="title" idx="2" hasCustomPrompt="1"/>
          </p:nvPr>
        </p:nvSpPr>
        <p:spPr>
          <a:xfrm>
            <a:off x="1185325" y="1980180"/>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6" name="Google Shape;166;p23"/>
          <p:cNvSpPr txBox="1">
            <a:spLocks noGrp="1"/>
          </p:cNvSpPr>
          <p:nvPr>
            <p:ph type="subTitle" idx="3"/>
          </p:nvPr>
        </p:nvSpPr>
        <p:spPr>
          <a:xfrm>
            <a:off x="1678600" y="2707600"/>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7" name="Google Shape;167;p23"/>
          <p:cNvSpPr txBox="1">
            <a:spLocks noGrp="1"/>
          </p:cNvSpPr>
          <p:nvPr>
            <p:ph type="title" idx="4" hasCustomPrompt="1"/>
          </p:nvPr>
        </p:nvSpPr>
        <p:spPr>
          <a:xfrm>
            <a:off x="1185325" y="3448072"/>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8" name="Google Shape;168;p23"/>
          <p:cNvSpPr txBox="1">
            <a:spLocks noGrp="1"/>
          </p:cNvSpPr>
          <p:nvPr>
            <p:ph type="subTitle" idx="5"/>
          </p:nvPr>
        </p:nvSpPr>
        <p:spPr>
          <a:xfrm>
            <a:off x="1678600" y="4175487"/>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9" name="Google Shape;169;p23"/>
          <p:cNvSpPr/>
          <p:nvPr/>
        </p:nvSpPr>
        <p:spPr>
          <a:xfrm rot="8100000">
            <a:off x="6107245" y="-352425"/>
            <a:ext cx="3113861" cy="2161080"/>
          </a:xfrm>
          <a:custGeom>
            <a:avLst/>
            <a:gdLst/>
            <a:ahLst/>
            <a:cxnLst/>
            <a:rect l="l" t="t" r="r" b="b"/>
            <a:pathLst>
              <a:path w="150142" h="105551" extrusionOk="0">
                <a:moveTo>
                  <a:pt x="0" y="0"/>
                </a:moveTo>
                <a:cubicBezTo>
                  <a:pt x="4059" y="5075"/>
                  <a:pt x="11708" y="5977"/>
                  <a:pt x="18062" y="7338"/>
                </a:cubicBezTo>
                <a:cubicBezTo>
                  <a:pt x="32342" y="10397"/>
                  <a:pt x="49352" y="12487"/>
                  <a:pt x="58702" y="23706"/>
                </a:cubicBezTo>
                <a:cubicBezTo>
                  <a:pt x="70113" y="37397"/>
                  <a:pt x="57453" y="62507"/>
                  <a:pt x="68862" y="76200"/>
                </a:cubicBezTo>
                <a:cubicBezTo>
                  <a:pt x="76137" y="84932"/>
                  <a:pt x="90649" y="82873"/>
                  <a:pt x="101035" y="87489"/>
                </a:cubicBezTo>
                <a:cubicBezTo>
                  <a:pt x="116973" y="94573"/>
                  <a:pt x="132701" y="105551"/>
                  <a:pt x="150142" y="105551"/>
                </a:cubicBezTo>
              </a:path>
            </a:pathLst>
          </a:custGeom>
          <a:noFill/>
          <a:ln w="38100" cap="flat" cmpd="sng">
            <a:solidFill>
              <a:schemeClr val="accent4"/>
            </a:solidFill>
            <a:prstDash val="dash"/>
            <a:round/>
            <a:headEnd type="none" w="med" len="med"/>
            <a:tailEnd type="oval" w="med" len="med"/>
          </a:ln>
        </p:spPr>
      </p:sp>
      <p:sp>
        <p:nvSpPr>
          <p:cNvPr id="170" name="Google Shape;170;p23"/>
          <p:cNvSpPr/>
          <p:nvPr/>
        </p:nvSpPr>
        <p:spPr>
          <a:xfrm>
            <a:off x="5686775" y="3201290"/>
            <a:ext cx="4134550" cy="2517725"/>
          </a:xfrm>
          <a:custGeom>
            <a:avLst/>
            <a:gdLst/>
            <a:ahLst/>
            <a:cxnLst/>
            <a:rect l="l" t="t" r="r" b="b"/>
            <a:pathLst>
              <a:path w="165382" h="100709" extrusionOk="0">
                <a:moveTo>
                  <a:pt x="165382" y="100709"/>
                </a:moveTo>
                <a:cubicBezTo>
                  <a:pt x="158765" y="100709"/>
                  <a:pt x="152494" y="97646"/>
                  <a:pt x="146191" y="95629"/>
                </a:cubicBezTo>
                <a:cubicBezTo>
                  <a:pt x="136651" y="92577"/>
                  <a:pt x="124816" y="90106"/>
                  <a:pt x="119662" y="81518"/>
                </a:cubicBezTo>
                <a:cubicBezTo>
                  <a:pt x="113064" y="70523"/>
                  <a:pt x="114122" y="56429"/>
                  <a:pt x="110067" y="44264"/>
                </a:cubicBezTo>
                <a:cubicBezTo>
                  <a:pt x="106795" y="34447"/>
                  <a:pt x="99894" y="25396"/>
                  <a:pt x="91440" y="19429"/>
                </a:cubicBezTo>
                <a:cubicBezTo>
                  <a:pt x="74814" y="7694"/>
                  <a:pt x="53303" y="-2948"/>
                  <a:pt x="33302" y="802"/>
                </a:cubicBezTo>
                <a:cubicBezTo>
                  <a:pt x="25713" y="2225"/>
                  <a:pt x="22959" y="12277"/>
                  <a:pt x="17498" y="17736"/>
                </a:cubicBezTo>
                <a:cubicBezTo>
                  <a:pt x="12728" y="22504"/>
                  <a:pt x="6031" y="24878"/>
                  <a:pt x="0" y="27896"/>
                </a:cubicBezTo>
              </a:path>
            </a:pathLst>
          </a:custGeom>
          <a:noFill/>
          <a:ln w="38100" cap="flat" cmpd="sng">
            <a:solidFill>
              <a:schemeClr val="accent4"/>
            </a:solidFill>
            <a:prstDash val="dash"/>
            <a:round/>
            <a:headEnd type="none" w="med" len="med"/>
            <a:tailEnd type="oval" w="med" len="med"/>
          </a:ln>
        </p:spPr>
      </p:sp>
      <p:sp>
        <p:nvSpPr>
          <p:cNvPr id="171" name="Google Shape;171;p23"/>
          <p:cNvSpPr/>
          <p:nvPr/>
        </p:nvSpPr>
        <p:spPr>
          <a:xfrm>
            <a:off x="-536225" y="1150637"/>
            <a:ext cx="3810000" cy="1335200"/>
          </a:xfrm>
          <a:custGeom>
            <a:avLst/>
            <a:gdLst/>
            <a:ahLst/>
            <a:cxnLst/>
            <a:rect l="l" t="t" r="r" b="b"/>
            <a:pathLst>
              <a:path w="152400" h="53408" extrusionOk="0">
                <a:moveTo>
                  <a:pt x="0" y="3082"/>
                </a:moveTo>
                <a:cubicBezTo>
                  <a:pt x="24010" y="-1720"/>
                  <a:pt x="49976" y="-733"/>
                  <a:pt x="73378" y="6468"/>
                </a:cubicBezTo>
                <a:cubicBezTo>
                  <a:pt x="83864" y="9695"/>
                  <a:pt x="92113" y="23869"/>
                  <a:pt x="90311" y="34691"/>
                </a:cubicBezTo>
                <a:cubicBezTo>
                  <a:pt x="89195" y="41395"/>
                  <a:pt x="83509" y="49087"/>
                  <a:pt x="76765" y="49931"/>
                </a:cubicBezTo>
                <a:cubicBezTo>
                  <a:pt x="67127" y="51137"/>
                  <a:pt x="53081" y="48301"/>
                  <a:pt x="49671" y="39206"/>
                </a:cubicBezTo>
                <a:cubicBezTo>
                  <a:pt x="47491" y="33392"/>
                  <a:pt x="45945" y="25546"/>
                  <a:pt x="49671" y="20579"/>
                </a:cubicBezTo>
                <a:cubicBezTo>
                  <a:pt x="56569" y="11383"/>
                  <a:pt x="70389" y="9116"/>
                  <a:pt x="81845" y="8162"/>
                </a:cubicBezTo>
                <a:cubicBezTo>
                  <a:pt x="109372" y="5870"/>
                  <a:pt x="127689" y="63968"/>
                  <a:pt x="152400" y="51624"/>
                </a:cubicBezTo>
              </a:path>
            </a:pathLst>
          </a:custGeom>
          <a:noFill/>
          <a:ln w="38100" cap="flat" cmpd="sng">
            <a:solidFill>
              <a:schemeClr val="accent4"/>
            </a:solidFill>
            <a:prstDash val="dash"/>
            <a:round/>
            <a:headEnd type="none" w="med" len="med"/>
            <a:tailEnd type="oval" w="med" len="med"/>
          </a:ln>
        </p:spPr>
      </p:sp>
    </p:spTree>
    <p:extLst>
      <p:ext uri="{BB962C8B-B14F-4D97-AF65-F5344CB8AC3E}">
        <p14:creationId xmlns:p14="http://schemas.microsoft.com/office/powerpoint/2010/main" val="18571793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One Column 2">
  <p:cSld name="Title and One Column 2">
    <p:spTree>
      <p:nvGrpSpPr>
        <p:cNvPr id="1" name="Shape 176"/>
        <p:cNvGrpSpPr/>
        <p:nvPr/>
      </p:nvGrpSpPr>
      <p:grpSpPr>
        <a:xfrm>
          <a:off x="0" y="0"/>
          <a:ext cx="0" cy="0"/>
          <a:chOff x="0" y="0"/>
          <a:chExt cx="0" cy="0"/>
        </a:xfrm>
      </p:grpSpPr>
      <p:sp>
        <p:nvSpPr>
          <p:cNvPr id="177" name="Google Shape;177;p25"/>
          <p:cNvSpPr/>
          <p:nvPr/>
        </p:nvSpPr>
        <p:spPr>
          <a:xfrm rot="-504627">
            <a:off x="4061961" y="474311"/>
            <a:ext cx="5472702" cy="952312"/>
          </a:xfrm>
          <a:custGeom>
            <a:avLst/>
            <a:gdLst/>
            <a:ahLst/>
            <a:cxnLst/>
            <a:rect l="l" t="t" r="r" b="b"/>
            <a:pathLst>
              <a:path w="226758" h="38094" extrusionOk="0">
                <a:moveTo>
                  <a:pt x="226758" y="13025"/>
                </a:moveTo>
                <a:cubicBezTo>
                  <a:pt x="222710" y="29219"/>
                  <a:pt x="197668" y="36285"/>
                  <a:pt x="181170" y="33747"/>
                </a:cubicBezTo>
                <a:cubicBezTo>
                  <a:pt x="169719" y="31985"/>
                  <a:pt x="161892" y="20805"/>
                  <a:pt x="153047" y="13321"/>
                </a:cubicBezTo>
                <a:cubicBezTo>
                  <a:pt x="143955" y="5628"/>
                  <a:pt x="131802" y="0"/>
                  <a:pt x="119892" y="0"/>
                </a:cubicBezTo>
                <a:cubicBezTo>
                  <a:pt x="108605" y="0"/>
                  <a:pt x="98314" y="8970"/>
                  <a:pt x="90881" y="17465"/>
                </a:cubicBezTo>
                <a:cubicBezTo>
                  <a:pt x="83158" y="26291"/>
                  <a:pt x="71812" y="31814"/>
                  <a:pt x="60686" y="35523"/>
                </a:cubicBezTo>
                <a:cubicBezTo>
                  <a:pt x="40933" y="42107"/>
                  <a:pt x="14723" y="35445"/>
                  <a:pt x="0" y="20722"/>
                </a:cubicBezTo>
              </a:path>
            </a:pathLst>
          </a:custGeom>
          <a:noFill/>
          <a:ln w="38100" cap="flat" cmpd="sng">
            <a:solidFill>
              <a:schemeClr val="accent4"/>
            </a:solidFill>
            <a:prstDash val="dash"/>
            <a:round/>
            <a:headEnd type="none" w="med" len="med"/>
            <a:tailEnd type="oval" w="med" len="med"/>
          </a:ln>
        </p:spPr>
      </p:sp>
      <p:sp>
        <p:nvSpPr>
          <p:cNvPr id="178" name="Google Shape;178;p25"/>
          <p:cNvSpPr txBox="1">
            <a:spLocks noGrp="1"/>
          </p:cNvSpPr>
          <p:nvPr>
            <p:ph type="title"/>
          </p:nvPr>
        </p:nvSpPr>
        <p:spPr>
          <a:xfrm>
            <a:off x="5313600" y="2515675"/>
            <a:ext cx="2375700" cy="6660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4000"/>
              <a:buNone/>
              <a:defRPr>
                <a:solidFill>
                  <a:schemeClr val="accent6"/>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9" name="Google Shape;179;p25"/>
          <p:cNvSpPr txBox="1">
            <a:spLocks noGrp="1"/>
          </p:cNvSpPr>
          <p:nvPr>
            <p:ph type="body" idx="1"/>
          </p:nvPr>
        </p:nvSpPr>
        <p:spPr>
          <a:xfrm>
            <a:off x="5313600" y="3088925"/>
            <a:ext cx="2375700" cy="912300"/>
          </a:xfrm>
          <a:prstGeom prst="rect">
            <a:avLst/>
          </a:prstGeom>
          <a:noFill/>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solidFill>
                  <a:schemeClr val="dk1"/>
                </a:solidFill>
              </a:defRPr>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extLst>
      <p:ext uri="{BB962C8B-B14F-4D97-AF65-F5344CB8AC3E}">
        <p14:creationId xmlns:p14="http://schemas.microsoft.com/office/powerpoint/2010/main" val="361563442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and Credits">
  <p:cSld name="Thanks and Credits">
    <p:spTree>
      <p:nvGrpSpPr>
        <p:cNvPr id="1" name="Shape 180"/>
        <p:cNvGrpSpPr/>
        <p:nvPr/>
      </p:nvGrpSpPr>
      <p:grpSpPr>
        <a:xfrm>
          <a:off x="0" y="0"/>
          <a:ext cx="0" cy="0"/>
          <a:chOff x="0" y="0"/>
          <a:chExt cx="0" cy="0"/>
        </a:xfrm>
      </p:grpSpPr>
      <p:sp>
        <p:nvSpPr>
          <p:cNvPr id="181" name="Google Shape;181;p26"/>
          <p:cNvSpPr txBox="1">
            <a:spLocks noGrp="1"/>
          </p:cNvSpPr>
          <p:nvPr>
            <p:ph type="title"/>
          </p:nvPr>
        </p:nvSpPr>
        <p:spPr>
          <a:xfrm>
            <a:off x="583850" y="595505"/>
            <a:ext cx="3503100" cy="1051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000000"/>
              </a:buClr>
              <a:buSzPts val="4800"/>
              <a:buNone/>
              <a:defRPr sz="8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2" name="Google Shape;182;p26"/>
          <p:cNvSpPr txBox="1">
            <a:spLocks noGrp="1"/>
          </p:cNvSpPr>
          <p:nvPr>
            <p:ph type="subTitle" idx="1"/>
          </p:nvPr>
        </p:nvSpPr>
        <p:spPr>
          <a:xfrm>
            <a:off x="587276" y="1697800"/>
            <a:ext cx="2946900" cy="105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83" name="Google Shape;183;p26"/>
          <p:cNvSpPr txBox="1"/>
          <p:nvPr/>
        </p:nvSpPr>
        <p:spPr>
          <a:xfrm>
            <a:off x="625659" y="3638100"/>
            <a:ext cx="3148800" cy="715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Open Sans"/>
                <a:ea typeface="Open Sans"/>
                <a:cs typeface="Open Sans"/>
                <a:sym typeface="Open Sans"/>
              </a:rPr>
              <a:t>. </a:t>
            </a:r>
            <a:endParaRPr sz="1000" dirty="0">
              <a:solidFill>
                <a:schemeClr val="dk1"/>
              </a:solidFill>
              <a:latin typeface="Open Sans"/>
              <a:ea typeface="Open Sans"/>
              <a:cs typeface="Open Sans"/>
              <a:sym typeface="Open Sans"/>
            </a:endParaRPr>
          </a:p>
          <a:p>
            <a:pPr marL="0" lvl="0" indent="0" algn="l" rtl="0">
              <a:spcBef>
                <a:spcPts val="300"/>
              </a:spcBef>
              <a:spcAft>
                <a:spcPts val="0"/>
              </a:spcAft>
              <a:buNone/>
            </a:pPr>
            <a:endParaRPr sz="1000" b="1" dirty="0">
              <a:solidFill>
                <a:schemeClr val="dk1"/>
              </a:solidFill>
              <a:latin typeface="Open Sans"/>
              <a:ea typeface="Open Sans"/>
              <a:cs typeface="Open Sans"/>
              <a:sym typeface="Open Sans"/>
            </a:endParaRPr>
          </a:p>
        </p:txBody>
      </p:sp>
      <p:sp>
        <p:nvSpPr>
          <p:cNvPr id="184" name="Google Shape;184;p26"/>
          <p:cNvSpPr/>
          <p:nvPr/>
        </p:nvSpPr>
        <p:spPr>
          <a:xfrm rot="5906790">
            <a:off x="2885485" y="-323037"/>
            <a:ext cx="1185682" cy="1470269"/>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37053582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2">
  <p:cSld name="Title 2">
    <p:bg>
      <p:bgPr>
        <a:solidFill>
          <a:schemeClr val="accent2"/>
        </a:solidFill>
        <a:effectLst/>
      </p:bgPr>
    </p:bg>
    <p:spTree>
      <p:nvGrpSpPr>
        <p:cNvPr id="1" name="Shape 185"/>
        <p:cNvGrpSpPr/>
        <p:nvPr/>
      </p:nvGrpSpPr>
      <p:grpSpPr>
        <a:xfrm>
          <a:off x="0" y="0"/>
          <a:ext cx="0" cy="0"/>
          <a:chOff x="0" y="0"/>
          <a:chExt cx="0" cy="0"/>
        </a:xfrm>
      </p:grpSpPr>
      <p:grpSp>
        <p:nvGrpSpPr>
          <p:cNvPr id="186" name="Google Shape;186;p27"/>
          <p:cNvGrpSpPr/>
          <p:nvPr/>
        </p:nvGrpSpPr>
        <p:grpSpPr>
          <a:xfrm>
            <a:off x="6862297" y="-847850"/>
            <a:ext cx="3437685" cy="2622329"/>
            <a:chOff x="6862297" y="-847850"/>
            <a:chExt cx="3437685" cy="2622329"/>
          </a:xfrm>
        </p:grpSpPr>
        <p:sp>
          <p:nvSpPr>
            <p:cNvPr id="187" name="Google Shape;187;p27"/>
            <p:cNvSpPr/>
            <p:nvPr/>
          </p:nvSpPr>
          <p:spPr>
            <a:xfrm>
              <a:off x="6862297" y="-847850"/>
              <a:ext cx="3437685" cy="2622329"/>
            </a:xfrm>
            <a:custGeom>
              <a:avLst/>
              <a:gdLst/>
              <a:ahLst/>
              <a:cxnLst/>
              <a:rect l="l" t="t" r="r" b="b"/>
              <a:pathLst>
                <a:path w="190348" h="124591" extrusionOk="0">
                  <a:moveTo>
                    <a:pt x="69386" y="0"/>
                  </a:moveTo>
                  <a:cubicBezTo>
                    <a:pt x="65514" y="0"/>
                    <a:pt x="62125" y="2698"/>
                    <a:pt x="58530" y="4136"/>
                  </a:cubicBezTo>
                  <a:cubicBezTo>
                    <a:pt x="47037" y="8733"/>
                    <a:pt x="34495" y="10244"/>
                    <a:pt x="22862" y="14475"/>
                  </a:cubicBezTo>
                  <a:cubicBezTo>
                    <a:pt x="16185" y="16903"/>
                    <a:pt x="8243" y="17724"/>
                    <a:pt x="3218" y="22746"/>
                  </a:cubicBezTo>
                  <a:cubicBezTo>
                    <a:pt x="230" y="25732"/>
                    <a:pt x="-702" y="31144"/>
                    <a:pt x="633" y="35152"/>
                  </a:cubicBezTo>
                  <a:cubicBezTo>
                    <a:pt x="2252" y="40013"/>
                    <a:pt x="8680" y="41943"/>
                    <a:pt x="10972" y="46525"/>
                  </a:cubicBezTo>
                  <a:cubicBezTo>
                    <a:pt x="13834" y="52245"/>
                    <a:pt x="14642" y="59747"/>
                    <a:pt x="19760" y="63583"/>
                  </a:cubicBezTo>
                  <a:cubicBezTo>
                    <a:pt x="24878" y="67419"/>
                    <a:pt x="32296" y="67848"/>
                    <a:pt x="36819" y="72371"/>
                  </a:cubicBezTo>
                  <a:cubicBezTo>
                    <a:pt x="48197" y="83749"/>
                    <a:pt x="55511" y="100327"/>
                    <a:pt x="69903" y="107523"/>
                  </a:cubicBezTo>
                  <a:cubicBezTo>
                    <a:pt x="88885" y="117014"/>
                    <a:pt x="111442" y="116411"/>
                    <a:pt x="132452" y="119412"/>
                  </a:cubicBezTo>
                  <a:cubicBezTo>
                    <a:pt x="137108" y="120077"/>
                    <a:pt x="141887" y="120188"/>
                    <a:pt x="146409" y="121480"/>
                  </a:cubicBezTo>
                  <a:cubicBezTo>
                    <a:pt x="150633" y="122687"/>
                    <a:pt x="155253" y="125697"/>
                    <a:pt x="159332" y="124065"/>
                  </a:cubicBezTo>
                  <a:cubicBezTo>
                    <a:pt x="171725" y="119106"/>
                    <a:pt x="178411" y="104709"/>
                    <a:pt x="190348" y="98735"/>
                  </a:cubicBezTo>
                </a:path>
              </a:pathLst>
            </a:custGeom>
            <a:noFill/>
            <a:ln w="38100" cap="flat" cmpd="sng">
              <a:solidFill>
                <a:schemeClr val="accent3"/>
              </a:solidFill>
              <a:prstDash val="dash"/>
              <a:round/>
              <a:headEnd type="none" w="med" len="med"/>
              <a:tailEnd type="none" w="med" len="med"/>
            </a:ln>
          </p:spPr>
        </p:sp>
        <p:sp>
          <p:nvSpPr>
            <p:cNvPr id="188" name="Google Shape;188;p27"/>
            <p:cNvSpPr/>
            <p:nvPr/>
          </p:nvSpPr>
          <p:spPr>
            <a:xfrm>
              <a:off x="7385213" y="-612757"/>
              <a:ext cx="2606816" cy="1988472"/>
            </a:xfrm>
            <a:custGeom>
              <a:avLst/>
              <a:gdLst/>
              <a:ahLst/>
              <a:cxnLst/>
              <a:rect l="l" t="t" r="r" b="b"/>
              <a:pathLst>
                <a:path w="190348" h="124591" extrusionOk="0">
                  <a:moveTo>
                    <a:pt x="69386" y="0"/>
                  </a:moveTo>
                  <a:cubicBezTo>
                    <a:pt x="65514" y="0"/>
                    <a:pt x="62125" y="2698"/>
                    <a:pt x="58530" y="4136"/>
                  </a:cubicBezTo>
                  <a:cubicBezTo>
                    <a:pt x="47037" y="8733"/>
                    <a:pt x="34495" y="10244"/>
                    <a:pt x="22862" y="14475"/>
                  </a:cubicBezTo>
                  <a:cubicBezTo>
                    <a:pt x="16185" y="16903"/>
                    <a:pt x="8243" y="17724"/>
                    <a:pt x="3218" y="22746"/>
                  </a:cubicBezTo>
                  <a:cubicBezTo>
                    <a:pt x="230" y="25732"/>
                    <a:pt x="-702" y="31144"/>
                    <a:pt x="633" y="35152"/>
                  </a:cubicBezTo>
                  <a:cubicBezTo>
                    <a:pt x="2252" y="40013"/>
                    <a:pt x="8680" y="41943"/>
                    <a:pt x="10972" y="46525"/>
                  </a:cubicBezTo>
                  <a:cubicBezTo>
                    <a:pt x="13834" y="52245"/>
                    <a:pt x="14642" y="59747"/>
                    <a:pt x="19760" y="63583"/>
                  </a:cubicBezTo>
                  <a:cubicBezTo>
                    <a:pt x="24878" y="67419"/>
                    <a:pt x="32296" y="67848"/>
                    <a:pt x="36819" y="72371"/>
                  </a:cubicBezTo>
                  <a:cubicBezTo>
                    <a:pt x="48197" y="83749"/>
                    <a:pt x="55511" y="100327"/>
                    <a:pt x="69903" y="107523"/>
                  </a:cubicBezTo>
                  <a:cubicBezTo>
                    <a:pt x="88885" y="117014"/>
                    <a:pt x="111442" y="116411"/>
                    <a:pt x="132452" y="119412"/>
                  </a:cubicBezTo>
                  <a:cubicBezTo>
                    <a:pt x="137108" y="120077"/>
                    <a:pt x="141887" y="120188"/>
                    <a:pt x="146409" y="121480"/>
                  </a:cubicBezTo>
                  <a:cubicBezTo>
                    <a:pt x="150633" y="122687"/>
                    <a:pt x="155253" y="125697"/>
                    <a:pt x="159332" y="124065"/>
                  </a:cubicBezTo>
                  <a:cubicBezTo>
                    <a:pt x="171725" y="119106"/>
                    <a:pt x="178411" y="104709"/>
                    <a:pt x="190348" y="98735"/>
                  </a:cubicBezTo>
                </a:path>
              </a:pathLst>
            </a:custGeom>
            <a:noFill/>
            <a:ln w="38100" cap="flat" cmpd="sng">
              <a:solidFill>
                <a:schemeClr val="accent3"/>
              </a:solidFill>
              <a:prstDash val="dash"/>
              <a:round/>
              <a:headEnd type="none" w="med" len="med"/>
              <a:tailEnd type="none" w="med" len="med"/>
            </a:ln>
          </p:spPr>
        </p:sp>
        <p:sp>
          <p:nvSpPr>
            <p:cNvPr id="189" name="Google Shape;189;p27"/>
            <p:cNvSpPr/>
            <p:nvPr/>
          </p:nvSpPr>
          <p:spPr>
            <a:xfrm>
              <a:off x="7939373" y="-278323"/>
              <a:ext cx="1697904" cy="1295123"/>
            </a:xfrm>
            <a:custGeom>
              <a:avLst/>
              <a:gdLst/>
              <a:ahLst/>
              <a:cxnLst/>
              <a:rect l="l" t="t" r="r" b="b"/>
              <a:pathLst>
                <a:path w="190348" h="124591" extrusionOk="0">
                  <a:moveTo>
                    <a:pt x="69386" y="0"/>
                  </a:moveTo>
                  <a:cubicBezTo>
                    <a:pt x="65514" y="0"/>
                    <a:pt x="62125" y="2698"/>
                    <a:pt x="58530" y="4136"/>
                  </a:cubicBezTo>
                  <a:cubicBezTo>
                    <a:pt x="47037" y="8733"/>
                    <a:pt x="34495" y="10244"/>
                    <a:pt x="22862" y="14475"/>
                  </a:cubicBezTo>
                  <a:cubicBezTo>
                    <a:pt x="16185" y="16903"/>
                    <a:pt x="8243" y="17724"/>
                    <a:pt x="3218" y="22746"/>
                  </a:cubicBezTo>
                  <a:cubicBezTo>
                    <a:pt x="230" y="25732"/>
                    <a:pt x="-702" y="31144"/>
                    <a:pt x="633" y="35152"/>
                  </a:cubicBezTo>
                  <a:cubicBezTo>
                    <a:pt x="2252" y="40013"/>
                    <a:pt x="8680" y="41943"/>
                    <a:pt x="10972" y="46525"/>
                  </a:cubicBezTo>
                  <a:cubicBezTo>
                    <a:pt x="13834" y="52245"/>
                    <a:pt x="14642" y="59747"/>
                    <a:pt x="19760" y="63583"/>
                  </a:cubicBezTo>
                  <a:cubicBezTo>
                    <a:pt x="24878" y="67419"/>
                    <a:pt x="32296" y="67848"/>
                    <a:pt x="36819" y="72371"/>
                  </a:cubicBezTo>
                  <a:cubicBezTo>
                    <a:pt x="48197" y="83749"/>
                    <a:pt x="55511" y="100327"/>
                    <a:pt x="69903" y="107523"/>
                  </a:cubicBezTo>
                  <a:cubicBezTo>
                    <a:pt x="88885" y="117014"/>
                    <a:pt x="111442" y="116411"/>
                    <a:pt x="132452" y="119412"/>
                  </a:cubicBezTo>
                  <a:cubicBezTo>
                    <a:pt x="137108" y="120077"/>
                    <a:pt x="141887" y="120188"/>
                    <a:pt x="146409" y="121480"/>
                  </a:cubicBezTo>
                  <a:cubicBezTo>
                    <a:pt x="150633" y="122687"/>
                    <a:pt x="155253" y="125697"/>
                    <a:pt x="159332" y="124065"/>
                  </a:cubicBezTo>
                  <a:cubicBezTo>
                    <a:pt x="171725" y="119106"/>
                    <a:pt x="178411" y="104709"/>
                    <a:pt x="190348" y="98735"/>
                  </a:cubicBezTo>
                </a:path>
              </a:pathLst>
            </a:custGeom>
            <a:noFill/>
            <a:ln w="38100" cap="flat" cmpd="sng">
              <a:solidFill>
                <a:schemeClr val="accent3"/>
              </a:solidFill>
              <a:prstDash val="dash"/>
              <a:round/>
              <a:headEnd type="none" w="med" len="med"/>
              <a:tailEnd type="none" w="med" len="med"/>
            </a:ln>
          </p:spPr>
        </p:sp>
        <p:sp>
          <p:nvSpPr>
            <p:cNvPr id="190" name="Google Shape;190;p27"/>
            <p:cNvSpPr/>
            <p:nvPr/>
          </p:nvSpPr>
          <p:spPr>
            <a:xfrm>
              <a:off x="8443509" y="-136867"/>
              <a:ext cx="1144467" cy="873071"/>
            </a:xfrm>
            <a:custGeom>
              <a:avLst/>
              <a:gdLst/>
              <a:ahLst/>
              <a:cxnLst/>
              <a:rect l="l" t="t" r="r" b="b"/>
              <a:pathLst>
                <a:path w="190348" h="124591" extrusionOk="0">
                  <a:moveTo>
                    <a:pt x="69386" y="0"/>
                  </a:moveTo>
                  <a:cubicBezTo>
                    <a:pt x="65514" y="0"/>
                    <a:pt x="62125" y="2698"/>
                    <a:pt x="58530" y="4136"/>
                  </a:cubicBezTo>
                  <a:cubicBezTo>
                    <a:pt x="47037" y="8733"/>
                    <a:pt x="34495" y="10244"/>
                    <a:pt x="22862" y="14475"/>
                  </a:cubicBezTo>
                  <a:cubicBezTo>
                    <a:pt x="16185" y="16903"/>
                    <a:pt x="8243" y="17724"/>
                    <a:pt x="3218" y="22746"/>
                  </a:cubicBezTo>
                  <a:cubicBezTo>
                    <a:pt x="230" y="25732"/>
                    <a:pt x="-702" y="31144"/>
                    <a:pt x="633" y="35152"/>
                  </a:cubicBezTo>
                  <a:cubicBezTo>
                    <a:pt x="2252" y="40013"/>
                    <a:pt x="8680" y="41943"/>
                    <a:pt x="10972" y="46525"/>
                  </a:cubicBezTo>
                  <a:cubicBezTo>
                    <a:pt x="13834" y="52245"/>
                    <a:pt x="14642" y="59747"/>
                    <a:pt x="19760" y="63583"/>
                  </a:cubicBezTo>
                  <a:cubicBezTo>
                    <a:pt x="24878" y="67419"/>
                    <a:pt x="32296" y="67848"/>
                    <a:pt x="36819" y="72371"/>
                  </a:cubicBezTo>
                  <a:cubicBezTo>
                    <a:pt x="48197" y="83749"/>
                    <a:pt x="55511" y="100327"/>
                    <a:pt x="69903" y="107523"/>
                  </a:cubicBezTo>
                  <a:cubicBezTo>
                    <a:pt x="88885" y="117014"/>
                    <a:pt x="111442" y="116411"/>
                    <a:pt x="132452" y="119412"/>
                  </a:cubicBezTo>
                  <a:cubicBezTo>
                    <a:pt x="137108" y="120077"/>
                    <a:pt x="141887" y="120188"/>
                    <a:pt x="146409" y="121480"/>
                  </a:cubicBezTo>
                  <a:cubicBezTo>
                    <a:pt x="150633" y="122687"/>
                    <a:pt x="155253" y="125697"/>
                    <a:pt x="159332" y="124065"/>
                  </a:cubicBezTo>
                  <a:cubicBezTo>
                    <a:pt x="171725" y="119106"/>
                    <a:pt x="178411" y="104709"/>
                    <a:pt x="190348" y="98735"/>
                  </a:cubicBezTo>
                </a:path>
              </a:pathLst>
            </a:custGeom>
            <a:noFill/>
            <a:ln w="38100" cap="flat" cmpd="sng">
              <a:solidFill>
                <a:schemeClr val="accent3"/>
              </a:solidFill>
              <a:prstDash val="dash"/>
              <a:round/>
              <a:headEnd type="none" w="med" len="med"/>
              <a:tailEnd type="none" w="med" len="med"/>
            </a:ln>
          </p:spPr>
        </p:sp>
        <p:sp>
          <p:nvSpPr>
            <p:cNvPr id="191" name="Google Shape;191;p27"/>
            <p:cNvSpPr/>
            <p:nvPr/>
          </p:nvSpPr>
          <p:spPr>
            <a:xfrm>
              <a:off x="8887042" y="-3915"/>
              <a:ext cx="612445" cy="467216"/>
            </a:xfrm>
            <a:custGeom>
              <a:avLst/>
              <a:gdLst/>
              <a:ahLst/>
              <a:cxnLst/>
              <a:rect l="l" t="t" r="r" b="b"/>
              <a:pathLst>
                <a:path w="190348" h="124591" extrusionOk="0">
                  <a:moveTo>
                    <a:pt x="69386" y="0"/>
                  </a:moveTo>
                  <a:cubicBezTo>
                    <a:pt x="65514" y="0"/>
                    <a:pt x="62125" y="2698"/>
                    <a:pt x="58530" y="4136"/>
                  </a:cubicBezTo>
                  <a:cubicBezTo>
                    <a:pt x="47037" y="8733"/>
                    <a:pt x="34495" y="10244"/>
                    <a:pt x="22862" y="14475"/>
                  </a:cubicBezTo>
                  <a:cubicBezTo>
                    <a:pt x="16185" y="16903"/>
                    <a:pt x="8243" y="17724"/>
                    <a:pt x="3218" y="22746"/>
                  </a:cubicBezTo>
                  <a:cubicBezTo>
                    <a:pt x="230" y="25732"/>
                    <a:pt x="-702" y="31144"/>
                    <a:pt x="633" y="35152"/>
                  </a:cubicBezTo>
                  <a:cubicBezTo>
                    <a:pt x="2252" y="40013"/>
                    <a:pt x="8680" y="41943"/>
                    <a:pt x="10972" y="46525"/>
                  </a:cubicBezTo>
                  <a:cubicBezTo>
                    <a:pt x="13834" y="52245"/>
                    <a:pt x="14642" y="59747"/>
                    <a:pt x="19760" y="63583"/>
                  </a:cubicBezTo>
                  <a:cubicBezTo>
                    <a:pt x="24878" y="67419"/>
                    <a:pt x="32296" y="67848"/>
                    <a:pt x="36819" y="72371"/>
                  </a:cubicBezTo>
                  <a:cubicBezTo>
                    <a:pt x="48197" y="83749"/>
                    <a:pt x="55511" y="100327"/>
                    <a:pt x="69903" y="107523"/>
                  </a:cubicBezTo>
                  <a:cubicBezTo>
                    <a:pt x="88885" y="117014"/>
                    <a:pt x="111442" y="116411"/>
                    <a:pt x="132452" y="119412"/>
                  </a:cubicBezTo>
                  <a:cubicBezTo>
                    <a:pt x="137108" y="120077"/>
                    <a:pt x="141887" y="120188"/>
                    <a:pt x="146409" y="121480"/>
                  </a:cubicBezTo>
                  <a:cubicBezTo>
                    <a:pt x="150633" y="122687"/>
                    <a:pt x="155253" y="125697"/>
                    <a:pt x="159332" y="124065"/>
                  </a:cubicBezTo>
                  <a:cubicBezTo>
                    <a:pt x="171725" y="119106"/>
                    <a:pt x="178411" y="104709"/>
                    <a:pt x="190348" y="98735"/>
                  </a:cubicBezTo>
                </a:path>
              </a:pathLst>
            </a:custGeom>
            <a:noFill/>
            <a:ln w="38100" cap="flat" cmpd="sng">
              <a:solidFill>
                <a:schemeClr val="accent3"/>
              </a:solidFill>
              <a:prstDash val="dash"/>
              <a:round/>
              <a:headEnd type="none" w="med" len="med"/>
              <a:tailEnd type="none" w="med" len="med"/>
            </a:ln>
          </p:spPr>
        </p:sp>
      </p:grpSp>
      <p:grpSp>
        <p:nvGrpSpPr>
          <p:cNvPr id="192" name="Google Shape;192;p27"/>
          <p:cNvGrpSpPr/>
          <p:nvPr/>
        </p:nvGrpSpPr>
        <p:grpSpPr>
          <a:xfrm>
            <a:off x="-1151059" y="1500434"/>
            <a:ext cx="4837690" cy="4712235"/>
            <a:chOff x="-1151052" y="1194281"/>
            <a:chExt cx="5151960" cy="5018355"/>
          </a:xfrm>
        </p:grpSpPr>
        <p:sp>
          <p:nvSpPr>
            <p:cNvPr id="193" name="Google Shape;193;p27"/>
            <p:cNvSpPr/>
            <p:nvPr/>
          </p:nvSpPr>
          <p:spPr>
            <a:xfrm rot="1207038">
              <a:off x="-617053" y="1779785"/>
              <a:ext cx="4083964" cy="3829507"/>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sp>
          <p:nvSpPr>
            <p:cNvPr id="194" name="Google Shape;194;p27"/>
            <p:cNvSpPr/>
            <p:nvPr/>
          </p:nvSpPr>
          <p:spPr>
            <a:xfrm rot="1207337">
              <a:off x="-622045" y="2438312"/>
              <a:ext cx="3490918" cy="3273716"/>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sp>
          <p:nvSpPr>
            <p:cNvPr id="195" name="Google Shape;195;p27"/>
            <p:cNvSpPr/>
            <p:nvPr/>
          </p:nvSpPr>
          <p:spPr>
            <a:xfrm rot="1206910">
              <a:off x="-541272" y="3043661"/>
              <a:ext cx="2912139" cy="2730934"/>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sp>
          <p:nvSpPr>
            <p:cNvPr id="196" name="Google Shape;196;p27"/>
            <p:cNvSpPr/>
            <p:nvPr/>
          </p:nvSpPr>
          <p:spPr>
            <a:xfrm rot="1206983">
              <a:off x="-352152" y="3703893"/>
              <a:ext cx="2159699" cy="2025048"/>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sp>
          <p:nvSpPr>
            <p:cNvPr id="197" name="Google Shape;197;p27"/>
            <p:cNvSpPr/>
            <p:nvPr/>
          </p:nvSpPr>
          <p:spPr>
            <a:xfrm rot="1207124">
              <a:off x="-162265" y="4283467"/>
              <a:ext cx="1392227" cy="1305572"/>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sp>
          <p:nvSpPr>
            <p:cNvPr id="198" name="Google Shape;198;p27"/>
            <p:cNvSpPr/>
            <p:nvPr/>
          </p:nvSpPr>
          <p:spPr>
            <a:xfrm rot="1207247">
              <a:off x="-49132" y="4731085"/>
              <a:ext cx="869715" cy="815679"/>
            </a:xfrm>
            <a:custGeom>
              <a:avLst/>
              <a:gdLst/>
              <a:ahLst/>
              <a:cxnLst/>
              <a:rect l="l" t="t" r="r" b="b"/>
              <a:pathLst>
                <a:path w="188165" h="180742" extrusionOk="0">
                  <a:moveTo>
                    <a:pt x="0" y="52542"/>
                  </a:moveTo>
                  <a:cubicBezTo>
                    <a:pt x="8351" y="52542"/>
                    <a:pt x="17358" y="49144"/>
                    <a:pt x="23262" y="43237"/>
                  </a:cubicBezTo>
                  <a:cubicBezTo>
                    <a:pt x="29261" y="37235"/>
                    <a:pt x="29806" y="27565"/>
                    <a:pt x="33601" y="19975"/>
                  </a:cubicBezTo>
                  <a:cubicBezTo>
                    <a:pt x="36380" y="14416"/>
                    <a:pt x="41771" y="10347"/>
                    <a:pt x="47041" y="7052"/>
                  </a:cubicBezTo>
                  <a:cubicBezTo>
                    <a:pt x="51684" y="4149"/>
                    <a:pt x="56719" y="-994"/>
                    <a:pt x="62032" y="332"/>
                  </a:cubicBezTo>
                  <a:cubicBezTo>
                    <a:pt x="70060" y="2336"/>
                    <a:pt x="72051" y="13778"/>
                    <a:pt x="74956" y="21526"/>
                  </a:cubicBezTo>
                  <a:cubicBezTo>
                    <a:pt x="77825" y="29175"/>
                    <a:pt x="82676" y="35929"/>
                    <a:pt x="86328" y="43237"/>
                  </a:cubicBezTo>
                  <a:cubicBezTo>
                    <a:pt x="89023" y="48630"/>
                    <a:pt x="91002" y="54886"/>
                    <a:pt x="95633" y="58745"/>
                  </a:cubicBezTo>
                  <a:cubicBezTo>
                    <a:pt x="106865" y="68105"/>
                    <a:pt x="124435" y="64948"/>
                    <a:pt x="139056" y="64948"/>
                  </a:cubicBezTo>
                  <a:cubicBezTo>
                    <a:pt x="145319" y="64948"/>
                    <a:pt x="152655" y="63775"/>
                    <a:pt x="157665" y="67533"/>
                  </a:cubicBezTo>
                  <a:cubicBezTo>
                    <a:pt x="163989" y="72277"/>
                    <a:pt x="162400" y="82690"/>
                    <a:pt x="165936" y="89761"/>
                  </a:cubicBezTo>
                  <a:cubicBezTo>
                    <a:pt x="170186" y="98262"/>
                    <a:pt x="182352" y="101187"/>
                    <a:pt x="186097" y="109922"/>
                  </a:cubicBezTo>
                  <a:cubicBezTo>
                    <a:pt x="189367" y="117550"/>
                    <a:pt x="185514" y="126569"/>
                    <a:pt x="184029" y="134735"/>
                  </a:cubicBezTo>
                  <a:cubicBezTo>
                    <a:pt x="182965" y="140588"/>
                    <a:pt x="182809" y="146667"/>
                    <a:pt x="180927" y="152310"/>
                  </a:cubicBezTo>
                  <a:cubicBezTo>
                    <a:pt x="177834" y="161588"/>
                    <a:pt x="188165" y="170962"/>
                    <a:pt x="188165" y="180742"/>
                  </a:cubicBezTo>
                </a:path>
              </a:pathLst>
            </a:custGeom>
            <a:noFill/>
            <a:ln w="38100" cap="flat" cmpd="sng">
              <a:solidFill>
                <a:schemeClr val="accent3"/>
              </a:solidFill>
              <a:prstDash val="dash"/>
              <a:round/>
              <a:headEnd type="none" w="med" len="med"/>
              <a:tailEnd type="none" w="med" len="med"/>
            </a:ln>
          </p:spPr>
        </p:sp>
      </p:grpSp>
      <p:grpSp>
        <p:nvGrpSpPr>
          <p:cNvPr id="199" name="Google Shape;199;p27"/>
          <p:cNvGrpSpPr/>
          <p:nvPr/>
        </p:nvGrpSpPr>
        <p:grpSpPr>
          <a:xfrm rot="-557284">
            <a:off x="1590778" y="-450440"/>
            <a:ext cx="2977141" cy="2183499"/>
            <a:chOff x="1590761" y="-450442"/>
            <a:chExt cx="2977109" cy="2183475"/>
          </a:xfrm>
        </p:grpSpPr>
        <p:sp>
          <p:nvSpPr>
            <p:cNvPr id="200" name="Google Shape;200;p27"/>
            <p:cNvSpPr/>
            <p:nvPr/>
          </p:nvSpPr>
          <p:spPr>
            <a:xfrm>
              <a:off x="1878935" y="-65875"/>
              <a:ext cx="2400725" cy="1210725"/>
            </a:xfrm>
            <a:custGeom>
              <a:avLst/>
              <a:gdLst/>
              <a:ahLst/>
              <a:cxnLst/>
              <a:rect l="l" t="t" r="r" b="b"/>
              <a:pathLst>
                <a:path w="96029" h="48429" extrusionOk="0">
                  <a:moveTo>
                    <a:pt x="50458" y="2762"/>
                  </a:moveTo>
                  <a:cubicBezTo>
                    <a:pt x="44136" y="-1455"/>
                    <a:pt x="35236" y="136"/>
                    <a:pt x="27713" y="1211"/>
                  </a:cubicBezTo>
                  <a:cubicBezTo>
                    <a:pt x="17408" y="2683"/>
                    <a:pt x="-2209" y="6103"/>
                    <a:pt x="316" y="16202"/>
                  </a:cubicBezTo>
                  <a:cubicBezTo>
                    <a:pt x="1413" y="20590"/>
                    <a:pt x="4643" y="25797"/>
                    <a:pt x="9104" y="26541"/>
                  </a:cubicBezTo>
                  <a:cubicBezTo>
                    <a:pt x="16760" y="27817"/>
                    <a:pt x="25710" y="23581"/>
                    <a:pt x="32366" y="27574"/>
                  </a:cubicBezTo>
                  <a:cubicBezTo>
                    <a:pt x="39134" y="31634"/>
                    <a:pt x="44724" y="37471"/>
                    <a:pt x="51492" y="41532"/>
                  </a:cubicBezTo>
                  <a:cubicBezTo>
                    <a:pt x="63460" y="48713"/>
                    <a:pt x="84645" y="52431"/>
                    <a:pt x="93364" y="41532"/>
                  </a:cubicBezTo>
                  <a:cubicBezTo>
                    <a:pt x="97703" y="36108"/>
                    <a:pt x="96336" y="25022"/>
                    <a:pt x="90779" y="20854"/>
                  </a:cubicBezTo>
                  <a:cubicBezTo>
                    <a:pt x="82143" y="14377"/>
                    <a:pt x="70571" y="12968"/>
                    <a:pt x="61314" y="7414"/>
                  </a:cubicBezTo>
                  <a:cubicBezTo>
                    <a:pt x="57143" y="4911"/>
                    <a:pt x="52738" y="1728"/>
                    <a:pt x="47874" y="1728"/>
                  </a:cubicBezTo>
                </a:path>
              </a:pathLst>
            </a:custGeom>
            <a:noFill/>
            <a:ln w="38100" cap="flat" cmpd="sng">
              <a:solidFill>
                <a:schemeClr val="accent3"/>
              </a:solidFill>
              <a:prstDash val="dash"/>
              <a:round/>
              <a:headEnd type="none" w="med" len="med"/>
              <a:tailEnd type="none" w="med" len="med"/>
            </a:ln>
          </p:spPr>
        </p:sp>
        <p:sp>
          <p:nvSpPr>
            <p:cNvPr id="201" name="Google Shape;201;p27"/>
            <p:cNvSpPr/>
            <p:nvPr/>
          </p:nvSpPr>
          <p:spPr>
            <a:xfrm rot="680343">
              <a:off x="2206863" y="240906"/>
              <a:ext cx="1760729" cy="504043"/>
            </a:xfrm>
            <a:custGeom>
              <a:avLst/>
              <a:gdLst/>
              <a:ahLst/>
              <a:cxnLst/>
              <a:rect l="l" t="t" r="r" b="b"/>
              <a:pathLst>
                <a:path w="96029" h="48429" extrusionOk="0">
                  <a:moveTo>
                    <a:pt x="50458" y="2762"/>
                  </a:moveTo>
                  <a:cubicBezTo>
                    <a:pt x="44136" y="-1455"/>
                    <a:pt x="35236" y="136"/>
                    <a:pt x="27713" y="1211"/>
                  </a:cubicBezTo>
                  <a:cubicBezTo>
                    <a:pt x="17408" y="2683"/>
                    <a:pt x="-2209" y="6103"/>
                    <a:pt x="316" y="16202"/>
                  </a:cubicBezTo>
                  <a:cubicBezTo>
                    <a:pt x="1413" y="20590"/>
                    <a:pt x="4643" y="25797"/>
                    <a:pt x="9104" y="26541"/>
                  </a:cubicBezTo>
                  <a:cubicBezTo>
                    <a:pt x="16760" y="27817"/>
                    <a:pt x="25710" y="23581"/>
                    <a:pt x="32366" y="27574"/>
                  </a:cubicBezTo>
                  <a:cubicBezTo>
                    <a:pt x="39134" y="31634"/>
                    <a:pt x="44724" y="37471"/>
                    <a:pt x="51492" y="41532"/>
                  </a:cubicBezTo>
                  <a:cubicBezTo>
                    <a:pt x="63460" y="48713"/>
                    <a:pt x="84645" y="52431"/>
                    <a:pt x="93364" y="41532"/>
                  </a:cubicBezTo>
                  <a:cubicBezTo>
                    <a:pt x="97703" y="36108"/>
                    <a:pt x="96336" y="25022"/>
                    <a:pt x="90779" y="20854"/>
                  </a:cubicBezTo>
                  <a:cubicBezTo>
                    <a:pt x="82143" y="14377"/>
                    <a:pt x="70571" y="12968"/>
                    <a:pt x="61314" y="7414"/>
                  </a:cubicBezTo>
                  <a:cubicBezTo>
                    <a:pt x="57143" y="4911"/>
                    <a:pt x="52738" y="1728"/>
                    <a:pt x="47874" y="1728"/>
                  </a:cubicBezTo>
                </a:path>
              </a:pathLst>
            </a:custGeom>
            <a:noFill/>
            <a:ln w="38100" cap="flat" cmpd="sng">
              <a:solidFill>
                <a:schemeClr val="accent3"/>
              </a:solidFill>
              <a:prstDash val="dash"/>
              <a:round/>
              <a:headEnd type="none" w="med" len="med"/>
              <a:tailEnd type="none" w="med" len="med"/>
            </a:ln>
          </p:spPr>
        </p:sp>
        <p:sp>
          <p:nvSpPr>
            <p:cNvPr id="202" name="Google Shape;202;p27"/>
            <p:cNvSpPr/>
            <p:nvPr/>
          </p:nvSpPr>
          <p:spPr>
            <a:xfrm rot="-318791">
              <a:off x="1674135" y="-324471"/>
              <a:ext cx="2810360" cy="1931532"/>
            </a:xfrm>
            <a:custGeom>
              <a:avLst/>
              <a:gdLst/>
              <a:ahLst/>
              <a:cxnLst/>
              <a:rect l="l" t="t" r="r" b="b"/>
              <a:pathLst>
                <a:path w="96029" h="48429" extrusionOk="0">
                  <a:moveTo>
                    <a:pt x="50458" y="2762"/>
                  </a:moveTo>
                  <a:cubicBezTo>
                    <a:pt x="44136" y="-1455"/>
                    <a:pt x="35236" y="136"/>
                    <a:pt x="27713" y="1211"/>
                  </a:cubicBezTo>
                  <a:cubicBezTo>
                    <a:pt x="17408" y="2683"/>
                    <a:pt x="-2209" y="6103"/>
                    <a:pt x="316" y="16202"/>
                  </a:cubicBezTo>
                  <a:cubicBezTo>
                    <a:pt x="1413" y="20590"/>
                    <a:pt x="4643" y="25797"/>
                    <a:pt x="9104" y="26541"/>
                  </a:cubicBezTo>
                  <a:cubicBezTo>
                    <a:pt x="16760" y="27817"/>
                    <a:pt x="25710" y="23581"/>
                    <a:pt x="32366" y="27574"/>
                  </a:cubicBezTo>
                  <a:cubicBezTo>
                    <a:pt x="39134" y="31634"/>
                    <a:pt x="44724" y="37471"/>
                    <a:pt x="51492" y="41532"/>
                  </a:cubicBezTo>
                  <a:cubicBezTo>
                    <a:pt x="63460" y="48713"/>
                    <a:pt x="84645" y="52431"/>
                    <a:pt x="93364" y="41532"/>
                  </a:cubicBezTo>
                  <a:cubicBezTo>
                    <a:pt x="97703" y="36108"/>
                    <a:pt x="96336" y="25022"/>
                    <a:pt x="90779" y="20854"/>
                  </a:cubicBezTo>
                  <a:cubicBezTo>
                    <a:pt x="82143" y="14377"/>
                    <a:pt x="70571" y="12968"/>
                    <a:pt x="61314" y="7414"/>
                  </a:cubicBezTo>
                  <a:cubicBezTo>
                    <a:pt x="57143" y="4911"/>
                    <a:pt x="52738" y="1728"/>
                    <a:pt x="47874" y="1728"/>
                  </a:cubicBezTo>
                </a:path>
              </a:pathLst>
            </a:custGeom>
            <a:noFill/>
            <a:ln w="38100" cap="flat" cmpd="sng">
              <a:solidFill>
                <a:schemeClr val="accent3"/>
              </a:solidFill>
              <a:prstDash val="dash"/>
              <a:round/>
              <a:headEnd type="none" w="med" len="med"/>
              <a:tailEnd type="none" w="med" len="med"/>
            </a:ln>
          </p:spPr>
        </p:sp>
      </p:grpSp>
      <p:grpSp>
        <p:nvGrpSpPr>
          <p:cNvPr id="203" name="Google Shape;203;p27"/>
          <p:cNvGrpSpPr/>
          <p:nvPr/>
        </p:nvGrpSpPr>
        <p:grpSpPr>
          <a:xfrm>
            <a:off x="6357166" y="2572127"/>
            <a:ext cx="2311909" cy="2156088"/>
            <a:chOff x="6118779" y="2543626"/>
            <a:chExt cx="2790475" cy="2602400"/>
          </a:xfrm>
        </p:grpSpPr>
        <p:sp>
          <p:nvSpPr>
            <p:cNvPr id="204" name="Google Shape;204;p27"/>
            <p:cNvSpPr/>
            <p:nvPr/>
          </p:nvSpPr>
          <p:spPr>
            <a:xfrm>
              <a:off x="6557266" y="2894825"/>
              <a:ext cx="2017525" cy="1855275"/>
            </a:xfrm>
            <a:custGeom>
              <a:avLst/>
              <a:gdLst/>
              <a:ahLst/>
              <a:cxnLst/>
              <a:rect l="l" t="t" r="r" b="b"/>
              <a:pathLst>
                <a:path w="80701" h="74211" extrusionOk="0">
                  <a:moveTo>
                    <a:pt x="59759" y="1551"/>
                  </a:moveTo>
                  <a:cubicBezTo>
                    <a:pt x="51895" y="-1070"/>
                    <a:pt x="40762" y="3231"/>
                    <a:pt x="36497" y="10339"/>
                  </a:cubicBezTo>
                  <a:cubicBezTo>
                    <a:pt x="32446" y="17091"/>
                    <a:pt x="33491" y="27326"/>
                    <a:pt x="27192" y="32050"/>
                  </a:cubicBezTo>
                  <a:cubicBezTo>
                    <a:pt x="21019" y="36679"/>
                    <a:pt x="12023" y="36535"/>
                    <a:pt x="5998" y="41355"/>
                  </a:cubicBezTo>
                  <a:cubicBezTo>
                    <a:pt x="289" y="45922"/>
                    <a:pt x="-2273" y="57897"/>
                    <a:pt x="2896" y="63066"/>
                  </a:cubicBezTo>
                  <a:cubicBezTo>
                    <a:pt x="14895" y="75065"/>
                    <a:pt x="36577" y="75970"/>
                    <a:pt x="53039" y="71854"/>
                  </a:cubicBezTo>
                  <a:cubicBezTo>
                    <a:pt x="60151" y="70076"/>
                    <a:pt x="69132" y="69165"/>
                    <a:pt x="73200" y="63066"/>
                  </a:cubicBezTo>
                  <a:cubicBezTo>
                    <a:pt x="79239" y="54014"/>
                    <a:pt x="77864" y="41788"/>
                    <a:pt x="79403" y="31016"/>
                  </a:cubicBezTo>
                  <a:cubicBezTo>
                    <a:pt x="80281" y="24873"/>
                    <a:pt x="81965" y="17795"/>
                    <a:pt x="78886" y="12407"/>
                  </a:cubicBezTo>
                  <a:cubicBezTo>
                    <a:pt x="74898" y="5428"/>
                    <a:pt x="66246" y="0"/>
                    <a:pt x="58208" y="0"/>
                  </a:cubicBezTo>
                </a:path>
              </a:pathLst>
            </a:custGeom>
            <a:noFill/>
            <a:ln w="38100" cap="flat" cmpd="sng">
              <a:solidFill>
                <a:schemeClr val="accent3"/>
              </a:solidFill>
              <a:prstDash val="dash"/>
              <a:round/>
              <a:headEnd type="none" w="med" len="med"/>
              <a:tailEnd type="none" w="med" len="med"/>
            </a:ln>
          </p:spPr>
        </p:sp>
        <p:sp>
          <p:nvSpPr>
            <p:cNvPr id="205" name="Google Shape;205;p27"/>
            <p:cNvSpPr/>
            <p:nvPr/>
          </p:nvSpPr>
          <p:spPr>
            <a:xfrm>
              <a:off x="7017649" y="3220483"/>
              <a:ext cx="1345025" cy="1376200"/>
            </a:xfrm>
            <a:custGeom>
              <a:avLst/>
              <a:gdLst/>
              <a:ahLst/>
              <a:cxnLst/>
              <a:rect l="l" t="t" r="r" b="b"/>
              <a:pathLst>
                <a:path w="53801" h="55048" extrusionOk="0">
                  <a:moveTo>
                    <a:pt x="51166" y="5584"/>
                  </a:moveTo>
                  <a:cubicBezTo>
                    <a:pt x="47481" y="980"/>
                    <a:pt x="38020" y="-2203"/>
                    <a:pt x="33849" y="1965"/>
                  </a:cubicBezTo>
                  <a:cubicBezTo>
                    <a:pt x="28886" y="6925"/>
                    <a:pt x="30341" y="16471"/>
                    <a:pt x="25061" y="21092"/>
                  </a:cubicBezTo>
                  <a:cubicBezTo>
                    <a:pt x="18421" y="26904"/>
                    <a:pt x="7054" y="26350"/>
                    <a:pt x="1540" y="33240"/>
                  </a:cubicBezTo>
                  <a:cubicBezTo>
                    <a:pt x="-1691" y="37277"/>
                    <a:pt x="1017" y="44564"/>
                    <a:pt x="4383" y="48490"/>
                  </a:cubicBezTo>
                  <a:cubicBezTo>
                    <a:pt x="13364" y="58965"/>
                    <a:pt x="35260" y="55658"/>
                    <a:pt x="45738" y="46680"/>
                  </a:cubicBezTo>
                  <a:cubicBezTo>
                    <a:pt x="49545" y="43418"/>
                    <a:pt x="49561" y="37359"/>
                    <a:pt x="50649" y="32465"/>
                  </a:cubicBezTo>
                  <a:cubicBezTo>
                    <a:pt x="52558" y="23876"/>
                    <a:pt x="55876" y="13971"/>
                    <a:pt x="51941" y="6101"/>
                  </a:cubicBezTo>
                </a:path>
              </a:pathLst>
            </a:custGeom>
            <a:noFill/>
            <a:ln w="38100" cap="flat" cmpd="sng">
              <a:solidFill>
                <a:schemeClr val="accent3"/>
              </a:solidFill>
              <a:prstDash val="dash"/>
              <a:round/>
              <a:headEnd type="none" w="med" len="med"/>
              <a:tailEnd type="none" w="med" len="med"/>
            </a:ln>
          </p:spPr>
        </p:sp>
        <p:sp>
          <p:nvSpPr>
            <p:cNvPr id="206" name="Google Shape;206;p27"/>
            <p:cNvSpPr/>
            <p:nvPr/>
          </p:nvSpPr>
          <p:spPr>
            <a:xfrm rot="279846">
              <a:off x="7476096" y="3504941"/>
              <a:ext cx="659173" cy="845784"/>
            </a:xfrm>
            <a:custGeom>
              <a:avLst/>
              <a:gdLst/>
              <a:ahLst/>
              <a:cxnLst/>
              <a:rect l="l" t="t" r="r" b="b"/>
              <a:pathLst>
                <a:path w="28285" h="33831" extrusionOk="0">
                  <a:moveTo>
                    <a:pt x="25333" y="2476"/>
                  </a:moveTo>
                  <a:cubicBezTo>
                    <a:pt x="24237" y="284"/>
                    <a:pt x="19192" y="-1008"/>
                    <a:pt x="18096" y="1184"/>
                  </a:cubicBezTo>
                  <a:cubicBezTo>
                    <a:pt x="15476" y="6425"/>
                    <a:pt x="16741" y="13536"/>
                    <a:pt x="12927" y="17984"/>
                  </a:cubicBezTo>
                  <a:cubicBezTo>
                    <a:pt x="10569" y="20734"/>
                    <a:pt x="5933" y="20372"/>
                    <a:pt x="3105" y="22636"/>
                  </a:cubicBezTo>
                  <a:cubicBezTo>
                    <a:pt x="690" y="24569"/>
                    <a:pt x="-1150" y="29496"/>
                    <a:pt x="1037" y="31683"/>
                  </a:cubicBezTo>
                  <a:cubicBezTo>
                    <a:pt x="5080" y="35726"/>
                    <a:pt x="13631" y="33447"/>
                    <a:pt x="18096" y="29874"/>
                  </a:cubicBezTo>
                  <a:cubicBezTo>
                    <a:pt x="25351" y="24068"/>
                    <a:pt x="31519" y="10985"/>
                    <a:pt x="26367" y="3251"/>
                  </a:cubicBezTo>
                </a:path>
              </a:pathLst>
            </a:custGeom>
            <a:noFill/>
            <a:ln w="38100" cap="flat" cmpd="sng">
              <a:solidFill>
                <a:schemeClr val="accent3"/>
              </a:solidFill>
              <a:prstDash val="dash"/>
              <a:round/>
              <a:headEnd type="none" w="med" len="med"/>
              <a:tailEnd type="none" w="med" len="med"/>
            </a:ln>
          </p:spPr>
        </p:sp>
        <p:sp>
          <p:nvSpPr>
            <p:cNvPr id="207" name="Google Shape;207;p27"/>
            <p:cNvSpPr/>
            <p:nvPr/>
          </p:nvSpPr>
          <p:spPr>
            <a:xfrm>
              <a:off x="6118779" y="2543626"/>
              <a:ext cx="2790475" cy="2602400"/>
            </a:xfrm>
            <a:custGeom>
              <a:avLst/>
              <a:gdLst/>
              <a:ahLst/>
              <a:cxnLst/>
              <a:rect l="l" t="t" r="r" b="b"/>
              <a:pathLst>
                <a:path w="111619" h="104096" extrusionOk="0">
                  <a:moveTo>
                    <a:pt x="91257" y="5777"/>
                  </a:moveTo>
                  <a:cubicBezTo>
                    <a:pt x="81743" y="-3731"/>
                    <a:pt x="62127" y="-133"/>
                    <a:pt x="50936" y="7328"/>
                  </a:cubicBezTo>
                  <a:cubicBezTo>
                    <a:pt x="40977" y="13967"/>
                    <a:pt x="42327" y="29704"/>
                    <a:pt x="36978" y="40412"/>
                  </a:cubicBezTo>
                  <a:cubicBezTo>
                    <a:pt x="34671" y="45031"/>
                    <a:pt x="27739" y="45035"/>
                    <a:pt x="23021" y="47132"/>
                  </a:cubicBezTo>
                  <a:cubicBezTo>
                    <a:pt x="15422" y="50509"/>
                    <a:pt x="7669" y="54702"/>
                    <a:pt x="2344" y="61089"/>
                  </a:cubicBezTo>
                  <a:cubicBezTo>
                    <a:pt x="-3437" y="68024"/>
                    <a:pt x="3130" y="80231"/>
                    <a:pt x="8547" y="87453"/>
                  </a:cubicBezTo>
                  <a:cubicBezTo>
                    <a:pt x="12395" y="92583"/>
                    <a:pt x="19229" y="94671"/>
                    <a:pt x="25089" y="97275"/>
                  </a:cubicBezTo>
                  <a:cubicBezTo>
                    <a:pt x="40148" y="103968"/>
                    <a:pt x="57885" y="105292"/>
                    <a:pt x="74198" y="102961"/>
                  </a:cubicBezTo>
                  <a:cubicBezTo>
                    <a:pt x="84609" y="101473"/>
                    <a:pt x="97869" y="101552"/>
                    <a:pt x="104180" y="93139"/>
                  </a:cubicBezTo>
                  <a:cubicBezTo>
                    <a:pt x="120447" y="71455"/>
                    <a:pt x="105589" y="38278"/>
                    <a:pt x="99011" y="11981"/>
                  </a:cubicBezTo>
                  <a:cubicBezTo>
                    <a:pt x="98149" y="8535"/>
                    <a:pt x="93879" y="6887"/>
                    <a:pt x="92290" y="3710"/>
                  </a:cubicBezTo>
                </a:path>
              </a:pathLst>
            </a:custGeom>
            <a:noFill/>
            <a:ln w="38100" cap="flat" cmpd="sng">
              <a:solidFill>
                <a:schemeClr val="accent3"/>
              </a:solidFill>
              <a:prstDash val="dash"/>
              <a:round/>
              <a:headEnd type="none" w="med" len="med"/>
              <a:tailEnd type="none" w="med" len="med"/>
            </a:ln>
          </p:spPr>
        </p:sp>
      </p:grpSp>
      <p:sp>
        <p:nvSpPr>
          <p:cNvPr id="208" name="Google Shape;208;p27"/>
          <p:cNvSpPr txBox="1">
            <a:spLocks noGrp="1"/>
          </p:cNvSpPr>
          <p:nvPr>
            <p:ph type="title"/>
          </p:nvPr>
        </p:nvSpPr>
        <p:spPr>
          <a:xfrm>
            <a:off x="2414250" y="1652817"/>
            <a:ext cx="4315500" cy="1384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500"/>
              <a:buNone/>
              <a:defRPr sz="12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209" name="Google Shape;209;p27"/>
          <p:cNvSpPr txBox="1">
            <a:spLocks noGrp="1"/>
          </p:cNvSpPr>
          <p:nvPr>
            <p:ph type="subTitle" idx="1"/>
          </p:nvPr>
        </p:nvSpPr>
        <p:spPr>
          <a:xfrm>
            <a:off x="2500400" y="2978917"/>
            <a:ext cx="4143300" cy="63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extLst>
      <p:ext uri="{BB962C8B-B14F-4D97-AF65-F5344CB8AC3E}">
        <p14:creationId xmlns:p14="http://schemas.microsoft.com/office/powerpoint/2010/main" val="43141431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1">
  <p:cSld name="Section header 1">
    <p:bg>
      <p:bgPr>
        <a:solidFill>
          <a:schemeClr val="accent2"/>
        </a:solidFill>
        <a:effectLst/>
      </p:bgPr>
    </p:bg>
    <p:spTree>
      <p:nvGrpSpPr>
        <p:cNvPr id="1" name="Shape 210"/>
        <p:cNvGrpSpPr/>
        <p:nvPr/>
      </p:nvGrpSpPr>
      <p:grpSpPr>
        <a:xfrm>
          <a:off x="0" y="0"/>
          <a:ext cx="0" cy="0"/>
          <a:chOff x="0" y="0"/>
          <a:chExt cx="0" cy="0"/>
        </a:xfrm>
      </p:grpSpPr>
      <p:sp>
        <p:nvSpPr>
          <p:cNvPr id="211" name="Google Shape;211;p28"/>
          <p:cNvSpPr/>
          <p:nvPr/>
        </p:nvSpPr>
        <p:spPr>
          <a:xfrm rot="-9999348" flipH="1">
            <a:off x="5537541" y="2871842"/>
            <a:ext cx="3759571" cy="2764222"/>
          </a:xfrm>
          <a:custGeom>
            <a:avLst/>
            <a:gdLst/>
            <a:ahLst/>
            <a:cxnLst/>
            <a:rect l="l" t="t" r="r" b="b"/>
            <a:pathLst>
              <a:path w="150383" h="110569" extrusionOk="0">
                <a:moveTo>
                  <a:pt x="150383" y="108346"/>
                </a:moveTo>
                <a:cubicBezTo>
                  <a:pt x="143137" y="111969"/>
                  <a:pt x="134186" y="110152"/>
                  <a:pt x="126109" y="109530"/>
                </a:cubicBezTo>
                <a:cubicBezTo>
                  <a:pt x="109546" y="108254"/>
                  <a:pt x="92265" y="101149"/>
                  <a:pt x="80520" y="89401"/>
                </a:cubicBezTo>
                <a:cubicBezTo>
                  <a:pt x="67217" y="76094"/>
                  <a:pt x="70733" y="51198"/>
                  <a:pt x="57430" y="37891"/>
                </a:cubicBezTo>
                <a:cubicBezTo>
                  <a:pt x="41216" y="21671"/>
                  <a:pt x="10257" y="20513"/>
                  <a:pt x="0" y="0"/>
                </a:cubicBezTo>
              </a:path>
            </a:pathLst>
          </a:custGeom>
          <a:noFill/>
          <a:ln w="38100" cap="flat" cmpd="sng">
            <a:solidFill>
              <a:schemeClr val="accent3"/>
            </a:solidFill>
            <a:prstDash val="dash"/>
            <a:round/>
            <a:headEnd type="none" w="med" len="med"/>
            <a:tailEnd type="none" w="med" len="med"/>
          </a:ln>
        </p:spPr>
      </p:sp>
      <p:sp>
        <p:nvSpPr>
          <p:cNvPr id="212" name="Google Shape;212;p28"/>
          <p:cNvSpPr/>
          <p:nvPr/>
        </p:nvSpPr>
        <p:spPr>
          <a:xfrm rot="10800000" flipH="1">
            <a:off x="3078669" y="2000920"/>
            <a:ext cx="6275825" cy="3254500"/>
          </a:xfrm>
          <a:custGeom>
            <a:avLst/>
            <a:gdLst/>
            <a:ahLst/>
            <a:cxnLst/>
            <a:rect l="l" t="t" r="r" b="b"/>
            <a:pathLst>
              <a:path w="251033" h="130180" extrusionOk="0">
                <a:moveTo>
                  <a:pt x="0" y="0"/>
                </a:moveTo>
                <a:cubicBezTo>
                  <a:pt x="1428" y="5712"/>
                  <a:pt x="7983" y="8718"/>
                  <a:pt x="11249" y="13617"/>
                </a:cubicBezTo>
                <a:cubicBezTo>
                  <a:pt x="21651" y="29219"/>
                  <a:pt x="41301" y="38953"/>
                  <a:pt x="59798" y="42036"/>
                </a:cubicBezTo>
                <a:cubicBezTo>
                  <a:pt x="82012" y="45738"/>
                  <a:pt x="108552" y="32509"/>
                  <a:pt x="127293" y="44996"/>
                </a:cubicBezTo>
                <a:cubicBezTo>
                  <a:pt x="151529" y="61144"/>
                  <a:pt x="151361" y="100934"/>
                  <a:pt x="174657" y="118411"/>
                </a:cubicBezTo>
                <a:cubicBezTo>
                  <a:pt x="188992" y="129165"/>
                  <a:pt x="209674" y="132015"/>
                  <a:pt x="227350" y="129069"/>
                </a:cubicBezTo>
                <a:cubicBezTo>
                  <a:pt x="236145" y="127603"/>
                  <a:pt x="247046" y="124610"/>
                  <a:pt x="251033" y="116635"/>
                </a:cubicBezTo>
              </a:path>
            </a:pathLst>
          </a:custGeom>
          <a:noFill/>
          <a:ln w="38100" cap="flat" cmpd="sng">
            <a:solidFill>
              <a:schemeClr val="accent3"/>
            </a:solidFill>
            <a:prstDash val="dash"/>
            <a:round/>
            <a:headEnd type="none" w="med" len="med"/>
            <a:tailEnd type="none" w="med" len="med"/>
          </a:ln>
        </p:spPr>
      </p:sp>
      <p:sp>
        <p:nvSpPr>
          <p:cNvPr id="213" name="Google Shape;213;p28"/>
          <p:cNvSpPr/>
          <p:nvPr/>
        </p:nvSpPr>
        <p:spPr>
          <a:xfrm rot="10406136" flipH="1">
            <a:off x="-411300" y="-773214"/>
            <a:ext cx="5292628" cy="3074809"/>
          </a:xfrm>
          <a:custGeom>
            <a:avLst/>
            <a:gdLst/>
            <a:ahLst/>
            <a:cxnLst/>
            <a:rect l="l" t="t" r="r" b="b"/>
            <a:pathLst>
              <a:path w="199523" h="122998" extrusionOk="0">
                <a:moveTo>
                  <a:pt x="0" y="0"/>
                </a:moveTo>
                <a:cubicBezTo>
                  <a:pt x="5699" y="14253"/>
                  <a:pt x="23641" y="20073"/>
                  <a:pt x="32563" y="32564"/>
                </a:cubicBezTo>
                <a:cubicBezTo>
                  <a:pt x="40249" y="43325"/>
                  <a:pt x="44291" y="59762"/>
                  <a:pt x="56837" y="63943"/>
                </a:cubicBezTo>
                <a:cubicBezTo>
                  <a:pt x="68686" y="67892"/>
                  <a:pt x="81709" y="68738"/>
                  <a:pt x="94137" y="67495"/>
                </a:cubicBezTo>
                <a:cubicBezTo>
                  <a:pt x="103367" y="66572"/>
                  <a:pt x="113910" y="62894"/>
                  <a:pt x="121964" y="67495"/>
                </a:cubicBezTo>
                <a:cubicBezTo>
                  <a:pt x="136606" y="75860"/>
                  <a:pt x="140854" y="95450"/>
                  <a:pt x="150974" y="108939"/>
                </a:cubicBezTo>
                <a:cubicBezTo>
                  <a:pt x="158695" y="119231"/>
                  <a:pt x="174224" y="122556"/>
                  <a:pt x="187090" y="122556"/>
                </a:cubicBezTo>
                <a:cubicBezTo>
                  <a:pt x="191239" y="122556"/>
                  <a:pt x="195812" y="123820"/>
                  <a:pt x="199523" y="121964"/>
                </a:cubicBezTo>
              </a:path>
            </a:pathLst>
          </a:custGeom>
          <a:noFill/>
          <a:ln w="38100" cap="flat" cmpd="sng">
            <a:solidFill>
              <a:schemeClr val="accent3"/>
            </a:solidFill>
            <a:prstDash val="dash"/>
            <a:round/>
            <a:headEnd type="none" w="med" len="med"/>
            <a:tailEnd type="none" w="med" len="med"/>
          </a:ln>
        </p:spPr>
      </p:sp>
      <p:sp>
        <p:nvSpPr>
          <p:cNvPr id="214" name="Google Shape;214;p28"/>
          <p:cNvSpPr/>
          <p:nvPr/>
        </p:nvSpPr>
        <p:spPr>
          <a:xfrm rot="10800000" flipH="1">
            <a:off x="-197981" y="-560101"/>
            <a:ext cx="8673650" cy="4247996"/>
          </a:xfrm>
          <a:custGeom>
            <a:avLst/>
            <a:gdLst/>
            <a:ahLst/>
            <a:cxnLst/>
            <a:rect l="l" t="t" r="r" b="b"/>
            <a:pathLst>
              <a:path w="346946" h="158967" extrusionOk="0">
                <a:moveTo>
                  <a:pt x="0" y="0"/>
                </a:moveTo>
                <a:cubicBezTo>
                  <a:pt x="14215" y="4059"/>
                  <a:pt x="31075" y="7804"/>
                  <a:pt x="39668" y="19834"/>
                </a:cubicBezTo>
                <a:cubicBezTo>
                  <a:pt x="45523" y="28031"/>
                  <a:pt x="51445" y="36282"/>
                  <a:pt x="55950" y="45292"/>
                </a:cubicBezTo>
                <a:cubicBezTo>
                  <a:pt x="59693" y="52777"/>
                  <a:pt x="63651" y="61829"/>
                  <a:pt x="71343" y="65126"/>
                </a:cubicBezTo>
                <a:cubicBezTo>
                  <a:pt x="85502" y="71194"/>
                  <a:pt x="103427" y="66377"/>
                  <a:pt x="116636" y="74303"/>
                </a:cubicBezTo>
                <a:cubicBezTo>
                  <a:pt x="123851" y="78632"/>
                  <a:pt x="127953" y="86840"/>
                  <a:pt x="132621" y="93841"/>
                </a:cubicBezTo>
                <a:cubicBezTo>
                  <a:pt x="139554" y="104240"/>
                  <a:pt x="153152" y="109845"/>
                  <a:pt x="165480" y="111899"/>
                </a:cubicBezTo>
                <a:cubicBezTo>
                  <a:pt x="191557" y="116243"/>
                  <a:pt x="219103" y="111144"/>
                  <a:pt x="244520" y="118412"/>
                </a:cubicBezTo>
                <a:cubicBezTo>
                  <a:pt x="264590" y="124151"/>
                  <a:pt x="284053" y="132452"/>
                  <a:pt x="302246" y="142686"/>
                </a:cubicBezTo>
                <a:cubicBezTo>
                  <a:pt x="316067" y="150460"/>
                  <a:pt x="331088" y="158967"/>
                  <a:pt x="346946" y="158967"/>
                </a:cubicBezTo>
              </a:path>
            </a:pathLst>
          </a:custGeom>
          <a:noFill/>
          <a:ln w="38100" cap="flat" cmpd="sng">
            <a:solidFill>
              <a:schemeClr val="accent3"/>
            </a:solidFill>
            <a:prstDash val="dash"/>
            <a:round/>
            <a:headEnd type="none" w="med" len="med"/>
            <a:tailEnd type="none" w="med" len="med"/>
          </a:ln>
        </p:spPr>
      </p:sp>
      <p:sp>
        <p:nvSpPr>
          <p:cNvPr id="215" name="Google Shape;215;p28"/>
          <p:cNvSpPr/>
          <p:nvPr/>
        </p:nvSpPr>
        <p:spPr>
          <a:xfrm rot="302386" flipH="1">
            <a:off x="1776988" y="1000799"/>
            <a:ext cx="5645024" cy="3141747"/>
          </a:xfrm>
          <a:prstGeom prst="rect">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28"/>
          <p:cNvSpPr txBox="1">
            <a:spLocks noGrp="1"/>
          </p:cNvSpPr>
          <p:nvPr>
            <p:ph type="title"/>
          </p:nvPr>
        </p:nvSpPr>
        <p:spPr>
          <a:xfrm>
            <a:off x="2626375" y="2073300"/>
            <a:ext cx="38913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4200"/>
              <a:buNone/>
              <a:defRPr sz="5000">
                <a:solidFill>
                  <a:schemeClr val="dk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17" name="Google Shape;217;p28"/>
          <p:cNvSpPr txBox="1">
            <a:spLocks noGrp="1"/>
          </p:cNvSpPr>
          <p:nvPr>
            <p:ph type="subTitle" idx="1"/>
          </p:nvPr>
        </p:nvSpPr>
        <p:spPr>
          <a:xfrm>
            <a:off x="3431325" y="2963700"/>
            <a:ext cx="2281200" cy="59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8" name="Google Shape;218;p28"/>
          <p:cNvSpPr/>
          <p:nvPr/>
        </p:nvSpPr>
        <p:spPr>
          <a:xfrm rot="10291435" flipH="1">
            <a:off x="-649165" y="-733655"/>
            <a:ext cx="3537631" cy="1410732"/>
          </a:xfrm>
          <a:custGeom>
            <a:avLst/>
            <a:gdLst/>
            <a:ahLst/>
            <a:cxnLst/>
            <a:rect l="l" t="t" r="r" b="b"/>
            <a:pathLst>
              <a:path w="141502" h="56428" extrusionOk="0">
                <a:moveTo>
                  <a:pt x="0" y="3734"/>
                </a:moveTo>
                <a:cubicBezTo>
                  <a:pt x="8548" y="1292"/>
                  <a:pt x="19246" y="-2381"/>
                  <a:pt x="26643" y="2550"/>
                </a:cubicBezTo>
                <a:cubicBezTo>
                  <a:pt x="39189" y="10914"/>
                  <a:pt x="49273" y="23042"/>
                  <a:pt x="62759" y="29785"/>
                </a:cubicBezTo>
                <a:cubicBezTo>
                  <a:pt x="77789" y="37300"/>
                  <a:pt x="96448" y="30369"/>
                  <a:pt x="113083" y="32745"/>
                </a:cubicBezTo>
                <a:cubicBezTo>
                  <a:pt x="125290" y="34488"/>
                  <a:pt x="135991" y="45397"/>
                  <a:pt x="141502" y="56428"/>
                </a:cubicBezTo>
              </a:path>
            </a:pathLst>
          </a:custGeom>
          <a:noFill/>
          <a:ln w="38100" cap="flat" cmpd="sng">
            <a:solidFill>
              <a:schemeClr val="accent3"/>
            </a:solidFill>
            <a:prstDash val="dash"/>
            <a:round/>
            <a:headEnd type="none" w="med" len="med"/>
            <a:tailEnd type="none" w="med" len="med"/>
          </a:ln>
        </p:spPr>
      </p:sp>
      <p:sp>
        <p:nvSpPr>
          <p:cNvPr id="219" name="Google Shape;219;p28"/>
          <p:cNvSpPr/>
          <p:nvPr/>
        </p:nvSpPr>
        <p:spPr>
          <a:xfrm rot="10497423" flipH="1">
            <a:off x="6977846" y="4195402"/>
            <a:ext cx="2545776" cy="1061494"/>
          </a:xfrm>
          <a:custGeom>
            <a:avLst/>
            <a:gdLst/>
            <a:ahLst/>
            <a:cxnLst/>
            <a:rect l="l" t="t" r="r" b="b"/>
            <a:pathLst>
              <a:path w="101834" h="42461" extrusionOk="0">
                <a:moveTo>
                  <a:pt x="0" y="0"/>
                </a:moveTo>
                <a:cubicBezTo>
                  <a:pt x="5313" y="10628"/>
                  <a:pt x="19566" y="13634"/>
                  <a:pt x="30195" y="18946"/>
                </a:cubicBezTo>
                <a:cubicBezTo>
                  <a:pt x="37196" y="22445"/>
                  <a:pt x="42890" y="28170"/>
                  <a:pt x="49732" y="31972"/>
                </a:cubicBezTo>
                <a:cubicBezTo>
                  <a:pt x="64961" y="40434"/>
                  <a:pt x="89504" y="48425"/>
                  <a:pt x="101834" y="36116"/>
                </a:cubicBezTo>
              </a:path>
            </a:pathLst>
          </a:custGeom>
          <a:noFill/>
          <a:ln w="38100" cap="flat" cmpd="sng">
            <a:solidFill>
              <a:schemeClr val="accent3"/>
            </a:solidFill>
            <a:prstDash val="dash"/>
            <a:round/>
            <a:headEnd type="none" w="med" len="med"/>
            <a:tailEnd type="none" w="med" len="med"/>
          </a:ln>
        </p:spPr>
      </p:sp>
    </p:spTree>
    <p:extLst>
      <p:ext uri="{BB962C8B-B14F-4D97-AF65-F5344CB8AC3E}">
        <p14:creationId xmlns:p14="http://schemas.microsoft.com/office/powerpoint/2010/main" val="90176548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Body 1">
  <p:cSld name="Title + Body 1">
    <p:spTree>
      <p:nvGrpSpPr>
        <p:cNvPr id="1" name="Shape 220"/>
        <p:cNvGrpSpPr/>
        <p:nvPr/>
      </p:nvGrpSpPr>
      <p:grpSpPr>
        <a:xfrm>
          <a:off x="0" y="0"/>
          <a:ext cx="0" cy="0"/>
          <a:chOff x="0" y="0"/>
          <a:chExt cx="0" cy="0"/>
        </a:xfrm>
      </p:grpSpPr>
      <p:sp>
        <p:nvSpPr>
          <p:cNvPr id="221" name="Google Shape;221;p29"/>
          <p:cNvSpPr/>
          <p:nvPr/>
        </p:nvSpPr>
        <p:spPr>
          <a:xfrm>
            <a:off x="0" y="-125"/>
            <a:ext cx="9144000" cy="255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29"/>
          <p:cNvSpPr txBox="1">
            <a:spLocks noGrp="1"/>
          </p:cNvSpPr>
          <p:nvPr>
            <p:ph type="title"/>
          </p:nvPr>
        </p:nvSpPr>
        <p:spPr>
          <a:xfrm>
            <a:off x="602072" y="3411425"/>
            <a:ext cx="3375000" cy="8010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5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23" name="Google Shape;223;p29"/>
          <p:cNvSpPr txBox="1">
            <a:spLocks noGrp="1"/>
          </p:cNvSpPr>
          <p:nvPr>
            <p:ph type="subTitle" idx="1"/>
          </p:nvPr>
        </p:nvSpPr>
        <p:spPr>
          <a:xfrm>
            <a:off x="606325" y="4123275"/>
            <a:ext cx="3965700" cy="59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solidFill>
                  <a:schemeClr val="dk1"/>
                </a:solidFill>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4" name="Google Shape;224;p29"/>
          <p:cNvSpPr/>
          <p:nvPr/>
        </p:nvSpPr>
        <p:spPr>
          <a:xfrm rot="-5400000">
            <a:off x="4429950" y="-1858350"/>
            <a:ext cx="309600" cy="916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29"/>
          <p:cNvSpPr/>
          <p:nvPr/>
        </p:nvSpPr>
        <p:spPr>
          <a:xfrm rot="-7822198">
            <a:off x="6601169" y="2313112"/>
            <a:ext cx="1378468" cy="4333377"/>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2304905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2">
  <p:cSld name="Title + Body 2">
    <p:spTree>
      <p:nvGrpSpPr>
        <p:cNvPr id="1" name="Shape 226"/>
        <p:cNvGrpSpPr/>
        <p:nvPr/>
      </p:nvGrpSpPr>
      <p:grpSpPr>
        <a:xfrm>
          <a:off x="0" y="0"/>
          <a:ext cx="0" cy="0"/>
          <a:chOff x="0" y="0"/>
          <a:chExt cx="0" cy="0"/>
        </a:xfrm>
      </p:grpSpPr>
      <p:sp>
        <p:nvSpPr>
          <p:cNvPr id="227" name="Google Shape;227;p30"/>
          <p:cNvSpPr txBox="1">
            <a:spLocks noGrp="1"/>
          </p:cNvSpPr>
          <p:nvPr>
            <p:ph type="title"/>
          </p:nvPr>
        </p:nvSpPr>
        <p:spPr>
          <a:xfrm>
            <a:off x="2367800" y="496451"/>
            <a:ext cx="4408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228" name="Google Shape;228;p30"/>
          <p:cNvSpPr txBox="1">
            <a:spLocks noGrp="1"/>
          </p:cNvSpPr>
          <p:nvPr>
            <p:ph type="body" idx="1"/>
          </p:nvPr>
        </p:nvSpPr>
        <p:spPr>
          <a:xfrm>
            <a:off x="2554350" y="1299225"/>
            <a:ext cx="4035600" cy="9726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000000"/>
              </a:buClr>
              <a:buSzPts val="1400"/>
              <a:buChar char="●"/>
              <a:defRPr sz="1600">
                <a:solidFill>
                  <a:srgbClr val="000000"/>
                </a:solidFill>
              </a:defRPr>
            </a:lvl1pPr>
            <a:lvl2pPr marL="914400" lvl="1" indent="-317500" rtl="0">
              <a:spcBef>
                <a:spcPts val="1600"/>
              </a:spcBef>
              <a:spcAft>
                <a:spcPts val="0"/>
              </a:spcAft>
              <a:buClr>
                <a:srgbClr val="000000"/>
              </a:buClr>
              <a:buSzPts val="1400"/>
              <a:buChar char="○"/>
              <a:defRPr>
                <a:solidFill>
                  <a:srgbClr val="000000"/>
                </a:solidFill>
              </a:defRPr>
            </a:lvl2pPr>
            <a:lvl3pPr marL="1371600" lvl="2" indent="-317500" rtl="0">
              <a:spcBef>
                <a:spcPts val="1600"/>
              </a:spcBef>
              <a:spcAft>
                <a:spcPts val="0"/>
              </a:spcAft>
              <a:buClr>
                <a:srgbClr val="000000"/>
              </a:buClr>
              <a:buSzPts val="1400"/>
              <a:buChar char="■"/>
              <a:defRPr>
                <a:solidFill>
                  <a:srgbClr val="000000"/>
                </a:solidFill>
              </a:defRPr>
            </a:lvl3pPr>
            <a:lvl4pPr marL="1828800" lvl="3" indent="-317500" rtl="0">
              <a:spcBef>
                <a:spcPts val="1600"/>
              </a:spcBef>
              <a:spcAft>
                <a:spcPts val="0"/>
              </a:spcAft>
              <a:buClr>
                <a:srgbClr val="000000"/>
              </a:buClr>
              <a:buSzPts val="1400"/>
              <a:buChar char="●"/>
              <a:defRPr>
                <a:solidFill>
                  <a:srgbClr val="000000"/>
                </a:solidFill>
              </a:defRPr>
            </a:lvl4pPr>
            <a:lvl5pPr marL="2286000" lvl="4" indent="-317500" rtl="0">
              <a:spcBef>
                <a:spcPts val="1600"/>
              </a:spcBef>
              <a:spcAft>
                <a:spcPts val="0"/>
              </a:spcAft>
              <a:buClr>
                <a:srgbClr val="000000"/>
              </a:buClr>
              <a:buSzPts val="1400"/>
              <a:buChar char="○"/>
              <a:defRPr>
                <a:solidFill>
                  <a:srgbClr val="000000"/>
                </a:solidFill>
              </a:defRPr>
            </a:lvl5pPr>
            <a:lvl6pPr marL="2743200" lvl="5" indent="-317500" rtl="0">
              <a:spcBef>
                <a:spcPts val="1600"/>
              </a:spcBef>
              <a:spcAft>
                <a:spcPts val="0"/>
              </a:spcAft>
              <a:buClr>
                <a:srgbClr val="000000"/>
              </a:buClr>
              <a:buSzPts val="1400"/>
              <a:buChar char="■"/>
              <a:defRPr>
                <a:solidFill>
                  <a:srgbClr val="000000"/>
                </a:solidFill>
              </a:defRPr>
            </a:lvl6pPr>
            <a:lvl7pPr marL="3200400" lvl="6" indent="-317500" rtl="0">
              <a:spcBef>
                <a:spcPts val="1600"/>
              </a:spcBef>
              <a:spcAft>
                <a:spcPts val="0"/>
              </a:spcAft>
              <a:buClr>
                <a:srgbClr val="000000"/>
              </a:buClr>
              <a:buSzPts val="1400"/>
              <a:buChar char="●"/>
              <a:defRPr>
                <a:solidFill>
                  <a:srgbClr val="000000"/>
                </a:solidFill>
              </a:defRPr>
            </a:lvl7pPr>
            <a:lvl8pPr marL="3657600" lvl="7" indent="-317500" rtl="0">
              <a:spcBef>
                <a:spcPts val="1600"/>
              </a:spcBef>
              <a:spcAft>
                <a:spcPts val="0"/>
              </a:spcAft>
              <a:buClr>
                <a:srgbClr val="000000"/>
              </a:buClr>
              <a:buSzPts val="1400"/>
              <a:buChar char="○"/>
              <a:defRPr>
                <a:solidFill>
                  <a:srgbClr val="000000"/>
                </a:solidFill>
              </a:defRPr>
            </a:lvl8pPr>
            <a:lvl9pPr marL="4114800" lvl="8" indent="-317500" rtl="0">
              <a:spcBef>
                <a:spcPts val="1600"/>
              </a:spcBef>
              <a:spcAft>
                <a:spcPts val="1600"/>
              </a:spcAft>
              <a:buClr>
                <a:srgbClr val="000000"/>
              </a:buClr>
              <a:buSzPts val="1400"/>
              <a:buChar char="■"/>
              <a:defRPr>
                <a:solidFill>
                  <a:srgbClr val="000000"/>
                </a:solidFill>
              </a:defRPr>
            </a:lvl9pPr>
          </a:lstStyle>
          <a:p>
            <a:endParaRPr/>
          </a:p>
        </p:txBody>
      </p:sp>
      <p:sp>
        <p:nvSpPr>
          <p:cNvPr id="229" name="Google Shape;229;p30"/>
          <p:cNvSpPr/>
          <p:nvPr/>
        </p:nvSpPr>
        <p:spPr>
          <a:xfrm>
            <a:off x="8193429" y="156675"/>
            <a:ext cx="1003808" cy="1657802"/>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
        <p:nvSpPr>
          <p:cNvPr id="230" name="Google Shape;230;p30"/>
          <p:cNvSpPr/>
          <p:nvPr/>
        </p:nvSpPr>
        <p:spPr>
          <a:xfrm>
            <a:off x="-77525" y="614025"/>
            <a:ext cx="904644" cy="1657813"/>
          </a:xfrm>
          <a:custGeom>
            <a:avLst/>
            <a:gdLst/>
            <a:ahLst/>
            <a:cxnLst/>
            <a:rect l="l" t="t" r="r" b="b"/>
            <a:pathLst>
              <a:path w="53904" h="82192" extrusionOk="0">
                <a:moveTo>
                  <a:pt x="1034" y="0"/>
                </a:moveTo>
                <a:cubicBezTo>
                  <a:pt x="10519" y="7117"/>
                  <a:pt x="23404" y="10810"/>
                  <a:pt x="29982" y="20677"/>
                </a:cubicBezTo>
                <a:cubicBezTo>
                  <a:pt x="34310" y="27169"/>
                  <a:pt x="37338" y="34489"/>
                  <a:pt x="41872" y="40838"/>
                </a:cubicBezTo>
                <a:cubicBezTo>
                  <a:pt x="45274" y="45601"/>
                  <a:pt x="54909" y="48021"/>
                  <a:pt x="53761" y="53761"/>
                </a:cubicBezTo>
                <a:cubicBezTo>
                  <a:pt x="53033" y="57401"/>
                  <a:pt x="46991" y="56876"/>
                  <a:pt x="43422" y="57896"/>
                </a:cubicBezTo>
                <a:cubicBezTo>
                  <a:pt x="38640" y="59262"/>
                  <a:pt x="33666" y="59942"/>
                  <a:pt x="28948" y="61515"/>
                </a:cubicBezTo>
                <a:cubicBezTo>
                  <a:pt x="23395" y="63366"/>
                  <a:pt x="21198" y="70299"/>
                  <a:pt x="17059" y="74438"/>
                </a:cubicBezTo>
                <a:cubicBezTo>
                  <a:pt x="12642" y="78855"/>
                  <a:pt x="4419" y="77777"/>
                  <a:pt x="0" y="82192"/>
                </a:cubicBezTo>
              </a:path>
            </a:pathLst>
          </a:custGeom>
          <a:noFill/>
          <a:ln w="38100" cap="flat" cmpd="sng">
            <a:solidFill>
              <a:schemeClr val="accent4"/>
            </a:solidFill>
            <a:prstDash val="dash"/>
            <a:round/>
            <a:headEnd type="none" w="med" len="med"/>
            <a:tailEnd type="none" w="med" len="med"/>
          </a:ln>
        </p:spPr>
      </p:sp>
      <p:sp>
        <p:nvSpPr>
          <p:cNvPr id="231" name="Google Shape;231;p30"/>
          <p:cNvSpPr/>
          <p:nvPr/>
        </p:nvSpPr>
        <p:spPr>
          <a:xfrm rot="-5400000">
            <a:off x="4429950" y="-1858350"/>
            <a:ext cx="309600" cy="916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0"/>
          <p:cNvSpPr/>
          <p:nvPr/>
        </p:nvSpPr>
        <p:spPr>
          <a:xfrm>
            <a:off x="18550" y="2884800"/>
            <a:ext cx="9144000" cy="22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28167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rot="-5400000">
            <a:off x="1623583" y="-933600"/>
            <a:ext cx="1382275" cy="2619375"/>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
        <p:nvSpPr>
          <p:cNvPr id="40" name="Google Shape;40;p9"/>
          <p:cNvSpPr txBox="1">
            <a:spLocks noGrp="1"/>
          </p:cNvSpPr>
          <p:nvPr>
            <p:ph type="title"/>
          </p:nvPr>
        </p:nvSpPr>
        <p:spPr>
          <a:xfrm>
            <a:off x="593125" y="1660350"/>
            <a:ext cx="3443400" cy="8628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40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599025" y="2510350"/>
            <a:ext cx="3431400" cy="1507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p:nvPr/>
        </p:nvSpPr>
        <p:spPr>
          <a:xfrm>
            <a:off x="8069275" y="0"/>
            <a:ext cx="3615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1">
  <p:cSld name="Title and Body 1">
    <p:spTree>
      <p:nvGrpSpPr>
        <p:cNvPr id="1" name="Shape 233"/>
        <p:cNvGrpSpPr/>
        <p:nvPr/>
      </p:nvGrpSpPr>
      <p:grpSpPr>
        <a:xfrm>
          <a:off x="0" y="0"/>
          <a:ext cx="0" cy="0"/>
          <a:chOff x="0" y="0"/>
          <a:chExt cx="0" cy="0"/>
        </a:xfrm>
      </p:grpSpPr>
      <p:sp>
        <p:nvSpPr>
          <p:cNvPr id="234" name="Google Shape;234;p31"/>
          <p:cNvSpPr txBox="1">
            <a:spLocks noGrp="1"/>
          </p:cNvSpPr>
          <p:nvPr>
            <p:ph type="title"/>
          </p:nvPr>
        </p:nvSpPr>
        <p:spPr>
          <a:xfrm>
            <a:off x="583850" y="489050"/>
            <a:ext cx="796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235" name="Google Shape;235;p31"/>
          <p:cNvSpPr txBox="1">
            <a:spLocks noGrp="1"/>
          </p:cNvSpPr>
          <p:nvPr>
            <p:ph type="body" idx="1"/>
          </p:nvPr>
        </p:nvSpPr>
        <p:spPr>
          <a:xfrm>
            <a:off x="713225" y="1522525"/>
            <a:ext cx="4490700" cy="3065700"/>
          </a:xfrm>
          <a:prstGeom prst="rect">
            <a:avLst/>
          </a:prstGeom>
        </p:spPr>
        <p:txBody>
          <a:bodyPr spcFirstLastPara="1" wrap="square" lIns="91425" tIns="91425" rIns="91425" bIns="91425" anchor="t" anchorCtr="0">
            <a:noAutofit/>
          </a:bodyPr>
          <a:lstStyle>
            <a:lvl1pPr marL="457200" marR="50800" lvl="0" indent="-317500" rtl="0">
              <a:spcBef>
                <a:spcPts val="0"/>
              </a:spcBef>
              <a:spcAft>
                <a:spcPts val="0"/>
              </a:spcAft>
              <a:buClr>
                <a:schemeClr val="dk1"/>
              </a:buClr>
              <a:buSzPts val="1400"/>
              <a:buChar char="●"/>
              <a:defRPr sz="1200">
                <a:solidFill>
                  <a:srgbClr val="000000"/>
                </a:solidFill>
              </a:defRPr>
            </a:lvl1pPr>
            <a:lvl2pPr marL="914400" lvl="1" indent="-317500" rtl="0">
              <a:spcBef>
                <a:spcPts val="0"/>
              </a:spcBef>
              <a:spcAft>
                <a:spcPts val="0"/>
              </a:spcAft>
              <a:buClr>
                <a:schemeClr val="dk1"/>
              </a:buClr>
              <a:buSzPts val="1400"/>
              <a:buChar char="○"/>
              <a:defRPr>
                <a:solidFill>
                  <a:srgbClr val="000000"/>
                </a:solidFill>
              </a:defRPr>
            </a:lvl2pPr>
            <a:lvl3pPr marL="1371600" lvl="2" indent="-317500" rtl="0">
              <a:spcBef>
                <a:spcPts val="1600"/>
              </a:spcBef>
              <a:spcAft>
                <a:spcPts val="0"/>
              </a:spcAft>
              <a:buClr>
                <a:schemeClr val="dk1"/>
              </a:buClr>
              <a:buSzPts val="1400"/>
              <a:buChar char="■"/>
              <a:defRPr>
                <a:solidFill>
                  <a:srgbClr val="000000"/>
                </a:solidFill>
              </a:defRPr>
            </a:lvl3pPr>
            <a:lvl4pPr marL="1828800" lvl="3" indent="-317500" rtl="0">
              <a:spcBef>
                <a:spcPts val="1600"/>
              </a:spcBef>
              <a:spcAft>
                <a:spcPts val="0"/>
              </a:spcAft>
              <a:buClr>
                <a:schemeClr val="dk1"/>
              </a:buClr>
              <a:buSzPts val="1400"/>
              <a:buChar char="●"/>
              <a:defRPr>
                <a:solidFill>
                  <a:srgbClr val="000000"/>
                </a:solidFill>
              </a:defRPr>
            </a:lvl4pPr>
            <a:lvl5pPr marL="2286000" lvl="4" indent="-317500" rtl="0">
              <a:spcBef>
                <a:spcPts val="1600"/>
              </a:spcBef>
              <a:spcAft>
                <a:spcPts val="0"/>
              </a:spcAft>
              <a:buClr>
                <a:schemeClr val="dk1"/>
              </a:buClr>
              <a:buSzPts val="1400"/>
              <a:buChar char="○"/>
              <a:defRPr>
                <a:solidFill>
                  <a:srgbClr val="000000"/>
                </a:solidFill>
              </a:defRPr>
            </a:lvl5pPr>
            <a:lvl6pPr marL="2743200" lvl="5" indent="-317500" rtl="0">
              <a:spcBef>
                <a:spcPts val="1600"/>
              </a:spcBef>
              <a:spcAft>
                <a:spcPts val="0"/>
              </a:spcAft>
              <a:buClr>
                <a:schemeClr val="dk1"/>
              </a:buClr>
              <a:buSzPts val="1400"/>
              <a:buChar char="■"/>
              <a:defRPr>
                <a:solidFill>
                  <a:srgbClr val="000000"/>
                </a:solidFill>
              </a:defRPr>
            </a:lvl6pPr>
            <a:lvl7pPr marL="3200400" lvl="6" indent="-317500" rtl="0">
              <a:spcBef>
                <a:spcPts val="1600"/>
              </a:spcBef>
              <a:spcAft>
                <a:spcPts val="0"/>
              </a:spcAft>
              <a:buClr>
                <a:schemeClr val="dk1"/>
              </a:buClr>
              <a:buSzPts val="1400"/>
              <a:buChar char="●"/>
              <a:defRPr>
                <a:solidFill>
                  <a:srgbClr val="000000"/>
                </a:solidFill>
              </a:defRPr>
            </a:lvl7pPr>
            <a:lvl8pPr marL="3657600" lvl="7" indent="-317500" rtl="0">
              <a:spcBef>
                <a:spcPts val="1600"/>
              </a:spcBef>
              <a:spcAft>
                <a:spcPts val="0"/>
              </a:spcAft>
              <a:buClr>
                <a:schemeClr val="dk1"/>
              </a:buClr>
              <a:buSzPts val="1400"/>
              <a:buChar char="○"/>
              <a:defRPr>
                <a:solidFill>
                  <a:srgbClr val="000000"/>
                </a:solidFill>
              </a:defRPr>
            </a:lvl8pPr>
            <a:lvl9pPr marL="4114800" lvl="8" indent="-317500" rtl="0">
              <a:spcBef>
                <a:spcPts val="1600"/>
              </a:spcBef>
              <a:spcAft>
                <a:spcPts val="1600"/>
              </a:spcAft>
              <a:buClr>
                <a:schemeClr val="dk1"/>
              </a:buClr>
              <a:buSzPts val="1400"/>
              <a:buChar char="■"/>
              <a:defRPr>
                <a:solidFill>
                  <a:srgbClr val="000000"/>
                </a:solidFill>
              </a:defRPr>
            </a:lvl9pPr>
          </a:lstStyle>
          <a:p>
            <a:endParaRPr/>
          </a:p>
        </p:txBody>
      </p:sp>
    </p:spTree>
    <p:extLst>
      <p:ext uri="{BB962C8B-B14F-4D97-AF65-F5344CB8AC3E}">
        <p14:creationId xmlns:p14="http://schemas.microsoft.com/office/powerpoint/2010/main" val="276943149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36"/>
        <p:cNvGrpSpPr/>
        <p:nvPr/>
      </p:nvGrpSpPr>
      <p:grpSpPr>
        <a:xfrm>
          <a:off x="0" y="0"/>
          <a:ext cx="0" cy="0"/>
          <a:chOff x="0" y="0"/>
          <a:chExt cx="0" cy="0"/>
        </a:xfrm>
      </p:grpSpPr>
    </p:spTree>
    <p:extLst>
      <p:ext uri="{BB962C8B-B14F-4D97-AF65-F5344CB8AC3E}">
        <p14:creationId xmlns:p14="http://schemas.microsoft.com/office/powerpoint/2010/main" val="2504575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37"/>
        <p:cNvGrpSpPr/>
        <p:nvPr/>
      </p:nvGrpSpPr>
      <p:grpSpPr>
        <a:xfrm>
          <a:off x="0" y="0"/>
          <a:ext cx="0" cy="0"/>
          <a:chOff x="0" y="0"/>
          <a:chExt cx="0" cy="0"/>
        </a:xfrm>
      </p:grpSpPr>
      <p:sp>
        <p:nvSpPr>
          <p:cNvPr id="238" name="Google Shape;238;p33"/>
          <p:cNvSpPr/>
          <p:nvPr/>
        </p:nvSpPr>
        <p:spPr>
          <a:xfrm>
            <a:off x="1794675" y="-649108"/>
            <a:ext cx="9260933" cy="5856100"/>
          </a:xfrm>
          <a:custGeom>
            <a:avLst/>
            <a:gdLst/>
            <a:ahLst/>
            <a:cxnLst/>
            <a:rect l="l" t="t" r="r" b="b"/>
            <a:pathLst>
              <a:path w="360839" h="234244" extrusionOk="0">
                <a:moveTo>
                  <a:pt x="14271" y="0"/>
                </a:moveTo>
                <a:cubicBezTo>
                  <a:pt x="9159" y="5110"/>
                  <a:pt x="3956" y="10467"/>
                  <a:pt x="724" y="16933"/>
                </a:cubicBezTo>
                <a:cubicBezTo>
                  <a:pt x="-1174" y="20730"/>
                  <a:pt x="1079" y="25896"/>
                  <a:pt x="3546" y="29351"/>
                </a:cubicBezTo>
                <a:cubicBezTo>
                  <a:pt x="17231" y="48515"/>
                  <a:pt x="48412" y="49757"/>
                  <a:pt x="71844" y="47413"/>
                </a:cubicBezTo>
                <a:cubicBezTo>
                  <a:pt x="95930" y="45004"/>
                  <a:pt x="118758" y="32737"/>
                  <a:pt x="142964" y="32737"/>
                </a:cubicBezTo>
                <a:cubicBezTo>
                  <a:pt x="150902" y="32737"/>
                  <a:pt x="158777" y="34164"/>
                  <a:pt x="166671" y="34995"/>
                </a:cubicBezTo>
                <a:cubicBezTo>
                  <a:pt x="170671" y="35416"/>
                  <a:pt x="176725" y="33656"/>
                  <a:pt x="178524" y="37253"/>
                </a:cubicBezTo>
                <a:cubicBezTo>
                  <a:pt x="182480" y="45164"/>
                  <a:pt x="174344" y="55574"/>
                  <a:pt x="167799" y="61524"/>
                </a:cubicBezTo>
                <a:cubicBezTo>
                  <a:pt x="162071" y="66732"/>
                  <a:pt x="153356" y="67390"/>
                  <a:pt x="146915" y="71684"/>
                </a:cubicBezTo>
                <a:cubicBezTo>
                  <a:pt x="142224" y="74812"/>
                  <a:pt x="135590" y="82937"/>
                  <a:pt x="139577" y="86924"/>
                </a:cubicBezTo>
                <a:cubicBezTo>
                  <a:pt x="142868" y="90215"/>
                  <a:pt x="148469" y="90311"/>
                  <a:pt x="153124" y="90311"/>
                </a:cubicBezTo>
                <a:cubicBezTo>
                  <a:pt x="169655" y="90311"/>
                  <a:pt x="185546" y="83814"/>
                  <a:pt x="201666" y="80151"/>
                </a:cubicBezTo>
                <a:cubicBezTo>
                  <a:pt x="216400" y="76803"/>
                  <a:pt x="232719" y="78679"/>
                  <a:pt x="246822" y="84102"/>
                </a:cubicBezTo>
                <a:cubicBezTo>
                  <a:pt x="254440" y="87032"/>
                  <a:pt x="263736" y="88452"/>
                  <a:pt x="268835" y="94826"/>
                </a:cubicBezTo>
                <a:cubicBezTo>
                  <a:pt x="276197" y="104030"/>
                  <a:pt x="280372" y="116988"/>
                  <a:pt x="278995" y="128693"/>
                </a:cubicBezTo>
                <a:cubicBezTo>
                  <a:pt x="277854" y="138390"/>
                  <a:pt x="272784" y="147685"/>
                  <a:pt x="266577" y="155222"/>
                </a:cubicBezTo>
                <a:cubicBezTo>
                  <a:pt x="255412" y="168780"/>
                  <a:pt x="223199" y="175251"/>
                  <a:pt x="228759" y="191911"/>
                </a:cubicBezTo>
                <a:cubicBezTo>
                  <a:pt x="231004" y="198639"/>
                  <a:pt x="241436" y="199371"/>
                  <a:pt x="248515" y="199813"/>
                </a:cubicBezTo>
                <a:cubicBezTo>
                  <a:pt x="264111" y="200787"/>
                  <a:pt x="279858" y="199566"/>
                  <a:pt x="295364" y="201506"/>
                </a:cubicBezTo>
                <a:cubicBezTo>
                  <a:pt x="311061" y="203470"/>
                  <a:pt x="324738" y="213883"/>
                  <a:pt x="337697" y="222955"/>
                </a:cubicBezTo>
                <a:cubicBezTo>
                  <a:pt x="344728" y="227877"/>
                  <a:pt x="352256" y="234244"/>
                  <a:pt x="360839" y="234244"/>
                </a:cubicBezTo>
              </a:path>
            </a:pathLst>
          </a:custGeom>
          <a:noFill/>
          <a:ln w="38100" cap="flat" cmpd="sng">
            <a:solidFill>
              <a:schemeClr val="accent4"/>
            </a:solidFill>
            <a:prstDash val="dash"/>
            <a:round/>
            <a:headEnd type="none" w="med" len="med"/>
            <a:tailEnd type="none" w="med" len="med"/>
          </a:ln>
        </p:spPr>
      </p:sp>
      <p:sp>
        <p:nvSpPr>
          <p:cNvPr id="239" name="Google Shape;239;p33"/>
          <p:cNvSpPr/>
          <p:nvPr/>
        </p:nvSpPr>
        <p:spPr>
          <a:xfrm rot="10800000">
            <a:off x="-1660625" y="225659"/>
            <a:ext cx="9020975" cy="6265441"/>
          </a:xfrm>
          <a:custGeom>
            <a:avLst/>
            <a:gdLst/>
            <a:ahLst/>
            <a:cxnLst/>
            <a:rect l="l" t="t" r="r" b="b"/>
            <a:pathLst>
              <a:path w="360839" h="234244" extrusionOk="0">
                <a:moveTo>
                  <a:pt x="14271" y="0"/>
                </a:moveTo>
                <a:cubicBezTo>
                  <a:pt x="9159" y="5110"/>
                  <a:pt x="3956" y="10467"/>
                  <a:pt x="724" y="16933"/>
                </a:cubicBezTo>
                <a:cubicBezTo>
                  <a:pt x="-1174" y="20730"/>
                  <a:pt x="1079" y="25896"/>
                  <a:pt x="3546" y="29351"/>
                </a:cubicBezTo>
                <a:cubicBezTo>
                  <a:pt x="17231" y="48515"/>
                  <a:pt x="48412" y="49757"/>
                  <a:pt x="71844" y="47413"/>
                </a:cubicBezTo>
                <a:cubicBezTo>
                  <a:pt x="95930" y="45004"/>
                  <a:pt x="118758" y="32737"/>
                  <a:pt x="142964" y="32737"/>
                </a:cubicBezTo>
                <a:cubicBezTo>
                  <a:pt x="150902" y="32737"/>
                  <a:pt x="158777" y="34164"/>
                  <a:pt x="166671" y="34995"/>
                </a:cubicBezTo>
                <a:cubicBezTo>
                  <a:pt x="170671" y="35416"/>
                  <a:pt x="176725" y="33656"/>
                  <a:pt x="178524" y="37253"/>
                </a:cubicBezTo>
                <a:cubicBezTo>
                  <a:pt x="182480" y="45164"/>
                  <a:pt x="174344" y="55574"/>
                  <a:pt x="167799" y="61524"/>
                </a:cubicBezTo>
                <a:cubicBezTo>
                  <a:pt x="162071" y="66732"/>
                  <a:pt x="153356" y="67390"/>
                  <a:pt x="146915" y="71684"/>
                </a:cubicBezTo>
                <a:cubicBezTo>
                  <a:pt x="142224" y="74812"/>
                  <a:pt x="135590" y="82937"/>
                  <a:pt x="139577" y="86924"/>
                </a:cubicBezTo>
                <a:cubicBezTo>
                  <a:pt x="142868" y="90215"/>
                  <a:pt x="148469" y="90311"/>
                  <a:pt x="153124" y="90311"/>
                </a:cubicBezTo>
                <a:cubicBezTo>
                  <a:pt x="169655" y="90311"/>
                  <a:pt x="185546" y="83814"/>
                  <a:pt x="201666" y="80151"/>
                </a:cubicBezTo>
                <a:cubicBezTo>
                  <a:pt x="216400" y="76803"/>
                  <a:pt x="232719" y="78679"/>
                  <a:pt x="246822" y="84102"/>
                </a:cubicBezTo>
                <a:cubicBezTo>
                  <a:pt x="254440" y="87032"/>
                  <a:pt x="263736" y="88452"/>
                  <a:pt x="268835" y="94826"/>
                </a:cubicBezTo>
                <a:cubicBezTo>
                  <a:pt x="276197" y="104030"/>
                  <a:pt x="280372" y="116988"/>
                  <a:pt x="278995" y="128693"/>
                </a:cubicBezTo>
                <a:cubicBezTo>
                  <a:pt x="277854" y="138390"/>
                  <a:pt x="272784" y="147685"/>
                  <a:pt x="266577" y="155222"/>
                </a:cubicBezTo>
                <a:cubicBezTo>
                  <a:pt x="255412" y="168780"/>
                  <a:pt x="223199" y="175251"/>
                  <a:pt x="228759" y="191911"/>
                </a:cubicBezTo>
                <a:cubicBezTo>
                  <a:pt x="231004" y="198639"/>
                  <a:pt x="241436" y="199371"/>
                  <a:pt x="248515" y="199813"/>
                </a:cubicBezTo>
                <a:cubicBezTo>
                  <a:pt x="264111" y="200787"/>
                  <a:pt x="279858" y="199566"/>
                  <a:pt x="295364" y="201506"/>
                </a:cubicBezTo>
                <a:cubicBezTo>
                  <a:pt x="311061" y="203470"/>
                  <a:pt x="324738" y="213883"/>
                  <a:pt x="337697" y="222955"/>
                </a:cubicBezTo>
                <a:cubicBezTo>
                  <a:pt x="344728" y="227877"/>
                  <a:pt x="352256" y="234244"/>
                  <a:pt x="360839" y="234244"/>
                </a:cubicBezTo>
              </a:path>
            </a:pathLst>
          </a:custGeom>
          <a:noFill/>
          <a:ln w="38100" cap="flat" cmpd="sng">
            <a:solidFill>
              <a:schemeClr val="accent4"/>
            </a:solidFill>
            <a:prstDash val="dash"/>
            <a:round/>
            <a:headEnd type="none" w="med" len="med"/>
            <a:tailEnd type="none" w="med" len="med"/>
          </a:ln>
        </p:spPr>
      </p:sp>
    </p:spTree>
    <p:extLst>
      <p:ext uri="{BB962C8B-B14F-4D97-AF65-F5344CB8AC3E}">
        <p14:creationId xmlns:p14="http://schemas.microsoft.com/office/powerpoint/2010/main" val="464008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our Columns 1">
  <p:cSld name="CUSTOM_3">
    <p:spTree>
      <p:nvGrpSpPr>
        <p:cNvPr id="1" name="Shape 94"/>
        <p:cNvGrpSpPr/>
        <p:nvPr/>
      </p:nvGrpSpPr>
      <p:grpSpPr>
        <a:xfrm>
          <a:off x="0" y="0"/>
          <a:ext cx="0" cy="0"/>
          <a:chOff x="0" y="0"/>
          <a:chExt cx="0" cy="0"/>
        </a:xfrm>
      </p:grpSpPr>
      <p:sp>
        <p:nvSpPr>
          <p:cNvPr id="95" name="Google Shape;95;p16"/>
          <p:cNvSpPr/>
          <p:nvPr/>
        </p:nvSpPr>
        <p:spPr>
          <a:xfrm>
            <a:off x="-76875" y="3194907"/>
            <a:ext cx="9364400" cy="1760325"/>
          </a:xfrm>
          <a:custGeom>
            <a:avLst/>
            <a:gdLst/>
            <a:ahLst/>
            <a:cxnLst/>
            <a:rect l="l" t="t" r="r" b="b"/>
            <a:pathLst>
              <a:path w="374576" h="70413" extrusionOk="0">
                <a:moveTo>
                  <a:pt x="0" y="38887"/>
                </a:moveTo>
                <a:cubicBezTo>
                  <a:pt x="2838" y="34156"/>
                  <a:pt x="9462" y="32546"/>
                  <a:pt x="12301" y="27816"/>
                </a:cubicBezTo>
                <a:cubicBezTo>
                  <a:pt x="15597" y="22324"/>
                  <a:pt x="21116" y="17893"/>
                  <a:pt x="27063" y="15515"/>
                </a:cubicBezTo>
                <a:cubicBezTo>
                  <a:pt x="28758" y="14837"/>
                  <a:pt x="29557" y="11905"/>
                  <a:pt x="31368" y="12132"/>
                </a:cubicBezTo>
                <a:cubicBezTo>
                  <a:pt x="41195" y="13362"/>
                  <a:pt x="43984" y="27521"/>
                  <a:pt x="48898" y="36119"/>
                </a:cubicBezTo>
                <a:cubicBezTo>
                  <a:pt x="51393" y="40484"/>
                  <a:pt x="56768" y="42380"/>
                  <a:pt x="60584" y="45653"/>
                </a:cubicBezTo>
                <a:cubicBezTo>
                  <a:pt x="65238" y="49645"/>
                  <a:pt x="66269" y="57830"/>
                  <a:pt x="71963" y="60107"/>
                </a:cubicBezTo>
                <a:cubicBezTo>
                  <a:pt x="77569" y="62349"/>
                  <a:pt x="81531" y="52689"/>
                  <a:pt x="85802" y="48421"/>
                </a:cubicBezTo>
                <a:cubicBezTo>
                  <a:pt x="89225" y="45001"/>
                  <a:pt x="94465" y="43588"/>
                  <a:pt x="97488" y="39810"/>
                </a:cubicBezTo>
                <a:cubicBezTo>
                  <a:pt x="98664" y="38341"/>
                  <a:pt x="98494" y="35550"/>
                  <a:pt x="100256" y="34889"/>
                </a:cubicBezTo>
                <a:cubicBezTo>
                  <a:pt x="104945" y="33132"/>
                  <a:pt x="111317" y="36566"/>
                  <a:pt x="114095" y="40732"/>
                </a:cubicBezTo>
                <a:cubicBezTo>
                  <a:pt x="115905" y="43447"/>
                  <a:pt x="117765" y="48838"/>
                  <a:pt x="120860" y="47806"/>
                </a:cubicBezTo>
                <a:cubicBezTo>
                  <a:pt x="125468" y="46269"/>
                  <a:pt x="128906" y="41874"/>
                  <a:pt x="131317" y="37657"/>
                </a:cubicBezTo>
                <a:cubicBezTo>
                  <a:pt x="132324" y="35895"/>
                  <a:pt x="133933" y="32226"/>
                  <a:pt x="135622" y="33352"/>
                </a:cubicBezTo>
                <a:cubicBezTo>
                  <a:pt x="142260" y="37776"/>
                  <a:pt x="149703" y="40945"/>
                  <a:pt x="157149" y="43808"/>
                </a:cubicBezTo>
                <a:cubicBezTo>
                  <a:pt x="162328" y="45799"/>
                  <a:pt x="168993" y="46366"/>
                  <a:pt x="172218" y="50881"/>
                </a:cubicBezTo>
                <a:cubicBezTo>
                  <a:pt x="173791" y="53083"/>
                  <a:pt x="173977" y="56097"/>
                  <a:pt x="175601" y="58262"/>
                </a:cubicBezTo>
                <a:cubicBezTo>
                  <a:pt x="178698" y="62389"/>
                  <a:pt x="185631" y="61143"/>
                  <a:pt x="190055" y="63797"/>
                </a:cubicBezTo>
                <a:cubicBezTo>
                  <a:pt x="193872" y="66086"/>
                  <a:pt x="197336" y="70886"/>
                  <a:pt x="201742" y="70256"/>
                </a:cubicBezTo>
                <a:cubicBezTo>
                  <a:pt x="207323" y="69458"/>
                  <a:pt x="208367" y="61126"/>
                  <a:pt x="211890" y="56724"/>
                </a:cubicBezTo>
                <a:cubicBezTo>
                  <a:pt x="215212" y="52573"/>
                  <a:pt x="220255" y="49965"/>
                  <a:pt x="225114" y="47806"/>
                </a:cubicBezTo>
                <a:cubicBezTo>
                  <a:pt x="227739" y="46640"/>
                  <a:pt x="229619" y="51441"/>
                  <a:pt x="232188" y="52726"/>
                </a:cubicBezTo>
                <a:cubicBezTo>
                  <a:pt x="236210" y="54737"/>
                  <a:pt x="240634" y="55948"/>
                  <a:pt x="244489" y="58262"/>
                </a:cubicBezTo>
                <a:cubicBezTo>
                  <a:pt x="248497" y="60668"/>
                  <a:pt x="251024" y="65739"/>
                  <a:pt x="255560" y="66873"/>
                </a:cubicBezTo>
                <a:cubicBezTo>
                  <a:pt x="259716" y="67912"/>
                  <a:pt x="263854" y="64419"/>
                  <a:pt x="267554" y="62260"/>
                </a:cubicBezTo>
                <a:cubicBezTo>
                  <a:pt x="279099" y="55524"/>
                  <a:pt x="283567" y="40473"/>
                  <a:pt x="294002" y="32121"/>
                </a:cubicBezTo>
                <a:cubicBezTo>
                  <a:pt x="296381" y="30217"/>
                  <a:pt x="297426" y="23993"/>
                  <a:pt x="300152" y="25356"/>
                </a:cubicBezTo>
                <a:cubicBezTo>
                  <a:pt x="301711" y="26135"/>
                  <a:pt x="301100" y="29104"/>
                  <a:pt x="302613" y="29969"/>
                </a:cubicBezTo>
                <a:cubicBezTo>
                  <a:pt x="304126" y="30834"/>
                  <a:pt x="305572" y="26958"/>
                  <a:pt x="307226" y="27508"/>
                </a:cubicBezTo>
                <a:cubicBezTo>
                  <a:pt x="309995" y="28429"/>
                  <a:pt x="308688" y="33203"/>
                  <a:pt x="309994" y="35812"/>
                </a:cubicBezTo>
                <a:cubicBezTo>
                  <a:pt x="313400" y="42619"/>
                  <a:pt x="319410" y="48277"/>
                  <a:pt x="325985" y="52111"/>
                </a:cubicBezTo>
                <a:cubicBezTo>
                  <a:pt x="328991" y="53864"/>
                  <a:pt x="330253" y="61046"/>
                  <a:pt x="333366" y="59492"/>
                </a:cubicBezTo>
                <a:cubicBezTo>
                  <a:pt x="336370" y="57992"/>
                  <a:pt x="333656" y="52445"/>
                  <a:pt x="335519" y="49651"/>
                </a:cubicBezTo>
                <a:cubicBezTo>
                  <a:pt x="340513" y="42163"/>
                  <a:pt x="346928" y="35680"/>
                  <a:pt x="351818" y="28124"/>
                </a:cubicBezTo>
                <a:cubicBezTo>
                  <a:pt x="354360" y="24195"/>
                  <a:pt x="355079" y="18923"/>
                  <a:pt x="358584" y="15822"/>
                </a:cubicBezTo>
                <a:cubicBezTo>
                  <a:pt x="364068" y="10971"/>
                  <a:pt x="372493" y="7549"/>
                  <a:pt x="374268" y="446"/>
                </a:cubicBezTo>
                <a:cubicBezTo>
                  <a:pt x="374303" y="305"/>
                  <a:pt x="374530" y="0"/>
                  <a:pt x="374576" y="138"/>
                </a:cubicBezTo>
              </a:path>
            </a:pathLst>
          </a:custGeom>
          <a:noFill/>
          <a:ln w="38100" cap="flat" cmpd="sng">
            <a:solidFill>
              <a:schemeClr val="accent4"/>
            </a:solidFill>
            <a:prstDash val="dash"/>
            <a:round/>
            <a:headEnd type="none" w="med" len="med"/>
            <a:tailEnd type="none" w="med" len="med"/>
          </a:ln>
        </p:spPr>
      </p:sp>
      <p:sp>
        <p:nvSpPr>
          <p:cNvPr id="96" name="Google Shape;96;p16"/>
          <p:cNvSpPr txBox="1">
            <a:spLocks noGrp="1"/>
          </p:cNvSpPr>
          <p:nvPr>
            <p:ph type="subTitle" idx="1"/>
          </p:nvPr>
        </p:nvSpPr>
        <p:spPr>
          <a:xfrm>
            <a:off x="4790801" y="3535200"/>
            <a:ext cx="139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 name="Google Shape;97;p16"/>
          <p:cNvSpPr txBox="1">
            <a:spLocks noGrp="1"/>
          </p:cNvSpPr>
          <p:nvPr>
            <p:ph type="subTitle" idx="2"/>
          </p:nvPr>
        </p:nvSpPr>
        <p:spPr>
          <a:xfrm>
            <a:off x="6624500" y="3535200"/>
            <a:ext cx="13899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 name="Google Shape;98;p16"/>
          <p:cNvSpPr txBox="1">
            <a:spLocks noGrp="1"/>
          </p:cNvSpPr>
          <p:nvPr>
            <p:ph type="subTitle" idx="3"/>
          </p:nvPr>
        </p:nvSpPr>
        <p:spPr>
          <a:xfrm>
            <a:off x="1124000" y="3535200"/>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16"/>
          <p:cNvSpPr txBox="1">
            <a:spLocks noGrp="1"/>
          </p:cNvSpPr>
          <p:nvPr>
            <p:ph type="subTitle" idx="4"/>
          </p:nvPr>
        </p:nvSpPr>
        <p:spPr>
          <a:xfrm>
            <a:off x="2957402" y="3535200"/>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0" name="Google Shape;100;p16"/>
          <p:cNvSpPr txBox="1">
            <a:spLocks noGrp="1"/>
          </p:cNvSpPr>
          <p:nvPr>
            <p:ph type="title"/>
          </p:nvPr>
        </p:nvSpPr>
        <p:spPr>
          <a:xfrm>
            <a:off x="963285"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1" name="Google Shape;101;p16"/>
          <p:cNvSpPr txBox="1">
            <a:spLocks noGrp="1"/>
          </p:cNvSpPr>
          <p:nvPr>
            <p:ph type="title" idx="5"/>
          </p:nvPr>
        </p:nvSpPr>
        <p:spPr>
          <a:xfrm>
            <a:off x="2796739" y="2370887"/>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2" name="Google Shape;102;p16"/>
          <p:cNvSpPr txBox="1">
            <a:spLocks noGrp="1"/>
          </p:cNvSpPr>
          <p:nvPr>
            <p:ph type="title" idx="6"/>
          </p:nvPr>
        </p:nvSpPr>
        <p:spPr>
          <a:xfrm>
            <a:off x="4628050"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3" name="Google Shape;103;p16"/>
          <p:cNvSpPr txBox="1">
            <a:spLocks noGrp="1"/>
          </p:cNvSpPr>
          <p:nvPr>
            <p:ph type="title" idx="7"/>
          </p:nvPr>
        </p:nvSpPr>
        <p:spPr>
          <a:xfrm>
            <a:off x="6463692" y="2370876"/>
            <a:ext cx="17115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500"/>
              <a:buNone/>
              <a:defRPr sz="2500" i="0"/>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04" name="Google Shape;104;p16"/>
          <p:cNvSpPr txBox="1">
            <a:spLocks noGrp="1"/>
          </p:cNvSpPr>
          <p:nvPr>
            <p:ph type="title" idx="8"/>
          </p:nvPr>
        </p:nvSpPr>
        <p:spPr>
          <a:xfrm>
            <a:off x="605800" y="486625"/>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4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1" name="Shape 105"/>
        <p:cNvGrpSpPr/>
        <p:nvPr/>
      </p:nvGrpSpPr>
      <p:grpSpPr>
        <a:xfrm>
          <a:off x="0" y="0"/>
          <a:ext cx="0" cy="0"/>
          <a:chOff x="0" y="0"/>
          <a:chExt cx="0" cy="0"/>
        </a:xfrm>
      </p:grpSpPr>
      <p:sp>
        <p:nvSpPr>
          <p:cNvPr id="106" name="Google Shape;106;p17"/>
          <p:cNvSpPr txBox="1">
            <a:spLocks noGrp="1"/>
          </p:cNvSpPr>
          <p:nvPr>
            <p:ph type="title"/>
          </p:nvPr>
        </p:nvSpPr>
        <p:spPr>
          <a:xfrm>
            <a:off x="606525" y="485626"/>
            <a:ext cx="791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07" name="Google Shape;107;p17"/>
          <p:cNvSpPr txBox="1">
            <a:spLocks noGrp="1"/>
          </p:cNvSpPr>
          <p:nvPr>
            <p:ph type="title" idx="2"/>
          </p:nvPr>
        </p:nvSpPr>
        <p:spPr>
          <a:xfrm>
            <a:off x="873638"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08" name="Google Shape;108;p17"/>
          <p:cNvSpPr txBox="1">
            <a:spLocks noGrp="1"/>
          </p:cNvSpPr>
          <p:nvPr>
            <p:ph type="subTitle" idx="1"/>
          </p:nvPr>
        </p:nvSpPr>
        <p:spPr>
          <a:xfrm>
            <a:off x="945550"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7"/>
          <p:cNvSpPr txBox="1">
            <a:spLocks noGrp="1"/>
          </p:cNvSpPr>
          <p:nvPr>
            <p:ph type="title" idx="3"/>
          </p:nvPr>
        </p:nvSpPr>
        <p:spPr>
          <a:xfrm>
            <a:off x="3415791"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10" name="Google Shape;110;p17"/>
          <p:cNvSpPr txBox="1">
            <a:spLocks noGrp="1"/>
          </p:cNvSpPr>
          <p:nvPr>
            <p:ph type="subTitle" idx="4"/>
          </p:nvPr>
        </p:nvSpPr>
        <p:spPr>
          <a:xfrm>
            <a:off x="3485729"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title" idx="5"/>
          </p:nvPr>
        </p:nvSpPr>
        <p:spPr>
          <a:xfrm>
            <a:off x="5957950" y="2717107"/>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3000" b="0"/>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12" name="Google Shape;112;p17"/>
          <p:cNvSpPr txBox="1">
            <a:spLocks noGrp="1"/>
          </p:cNvSpPr>
          <p:nvPr>
            <p:ph type="subTitle" idx="6"/>
          </p:nvPr>
        </p:nvSpPr>
        <p:spPr>
          <a:xfrm>
            <a:off x="6029950" y="3254950"/>
            <a:ext cx="21768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7"/>
          <p:cNvSpPr/>
          <p:nvPr/>
        </p:nvSpPr>
        <p:spPr>
          <a:xfrm rot="-1286190">
            <a:off x="8071193" y="-14080"/>
            <a:ext cx="1396790" cy="2954919"/>
          </a:xfrm>
          <a:custGeom>
            <a:avLst/>
            <a:gdLst/>
            <a:ahLst/>
            <a:cxnLst/>
            <a:rect l="l" t="t" r="r" b="b"/>
            <a:pathLst>
              <a:path w="55867" h="118187" extrusionOk="0">
                <a:moveTo>
                  <a:pt x="50152" y="0"/>
                </a:moveTo>
                <a:cubicBezTo>
                  <a:pt x="50152" y="12460"/>
                  <a:pt x="42774" y="27116"/>
                  <a:pt x="31483" y="32385"/>
                </a:cubicBezTo>
                <a:cubicBezTo>
                  <a:pt x="25178" y="35327"/>
                  <a:pt x="18727" y="38042"/>
                  <a:pt x="12052" y="40005"/>
                </a:cubicBezTo>
                <a:cubicBezTo>
                  <a:pt x="8159" y="41150"/>
                  <a:pt x="1737" y="40294"/>
                  <a:pt x="622" y="44196"/>
                </a:cubicBezTo>
                <a:cubicBezTo>
                  <a:pt x="-3377" y="58193"/>
                  <a:pt x="16830" y="68446"/>
                  <a:pt x="26149" y="79629"/>
                </a:cubicBezTo>
                <a:cubicBezTo>
                  <a:pt x="33091" y="87959"/>
                  <a:pt x="30421" y="101468"/>
                  <a:pt x="36436" y="110490"/>
                </a:cubicBezTo>
                <a:cubicBezTo>
                  <a:pt x="38379" y="113405"/>
                  <a:pt x="40803" y="116428"/>
                  <a:pt x="44056" y="117729"/>
                </a:cubicBezTo>
                <a:cubicBezTo>
                  <a:pt x="47742" y="119203"/>
                  <a:pt x="51897" y="116205"/>
                  <a:pt x="55867" y="116205"/>
                </a:cubicBezTo>
              </a:path>
            </a:pathLst>
          </a:custGeom>
          <a:noFill/>
          <a:ln w="38100" cap="flat" cmpd="sng">
            <a:solidFill>
              <a:schemeClr val="accent4"/>
            </a:solidFill>
            <a:prstDash val="dash"/>
            <a:round/>
            <a:headEnd type="none" w="med" len="med"/>
            <a:tailEnd type="none" w="med" len="med"/>
          </a:ln>
        </p:spPr>
      </p:sp>
      <p:sp>
        <p:nvSpPr>
          <p:cNvPr id="114" name="Google Shape;114;p17"/>
          <p:cNvSpPr/>
          <p:nvPr/>
        </p:nvSpPr>
        <p:spPr>
          <a:xfrm rot="-4063569">
            <a:off x="293359" y="3114694"/>
            <a:ext cx="835625" cy="2781051"/>
          </a:xfrm>
          <a:custGeom>
            <a:avLst/>
            <a:gdLst/>
            <a:ahLst/>
            <a:cxnLst/>
            <a:rect l="l" t="t" r="r" b="b"/>
            <a:pathLst>
              <a:path w="33428" h="111252" extrusionOk="0">
                <a:moveTo>
                  <a:pt x="2286" y="0"/>
                </a:moveTo>
                <a:cubicBezTo>
                  <a:pt x="12044" y="4879"/>
                  <a:pt x="29864" y="3018"/>
                  <a:pt x="32004" y="13716"/>
                </a:cubicBezTo>
                <a:cubicBezTo>
                  <a:pt x="33200" y="19694"/>
                  <a:pt x="34405" y="26401"/>
                  <a:pt x="32004" y="32004"/>
                </a:cubicBezTo>
                <a:cubicBezTo>
                  <a:pt x="28757" y="39580"/>
                  <a:pt x="21182" y="44861"/>
                  <a:pt x="18288" y="52578"/>
                </a:cubicBezTo>
                <a:cubicBezTo>
                  <a:pt x="13637" y="64982"/>
                  <a:pt x="18726" y="79422"/>
                  <a:pt x="15240" y="92202"/>
                </a:cubicBezTo>
                <a:cubicBezTo>
                  <a:pt x="13100" y="100047"/>
                  <a:pt x="3637" y="103979"/>
                  <a:pt x="0" y="111252"/>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1">
  <p:cSld name="CUSTOM_7">
    <p:spTree>
      <p:nvGrpSpPr>
        <p:cNvPr id="1" name="Shape 132"/>
        <p:cNvGrpSpPr/>
        <p:nvPr/>
      </p:nvGrpSpPr>
      <p:grpSpPr>
        <a:xfrm>
          <a:off x="0" y="0"/>
          <a:ext cx="0" cy="0"/>
          <a:chOff x="0" y="0"/>
          <a:chExt cx="0" cy="0"/>
        </a:xfrm>
      </p:grpSpPr>
      <p:sp>
        <p:nvSpPr>
          <p:cNvPr id="133" name="Google Shape;133;p20"/>
          <p:cNvSpPr txBox="1">
            <a:spLocks noGrp="1"/>
          </p:cNvSpPr>
          <p:nvPr>
            <p:ph type="title"/>
          </p:nvPr>
        </p:nvSpPr>
        <p:spPr>
          <a:xfrm>
            <a:off x="606525" y="490123"/>
            <a:ext cx="791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34" name="Google Shape;134;p20"/>
          <p:cNvSpPr txBox="1">
            <a:spLocks noGrp="1"/>
          </p:cNvSpPr>
          <p:nvPr>
            <p:ph type="title" idx="2"/>
          </p:nvPr>
        </p:nvSpPr>
        <p:spPr>
          <a:xfrm>
            <a:off x="2169300" y="1709600"/>
            <a:ext cx="2121900" cy="5727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1800"/>
              <a:buNone/>
              <a:defRPr sz="3000">
                <a:solidFill>
                  <a:schemeClr val="lt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35" name="Google Shape;135;p20"/>
          <p:cNvSpPr txBox="1">
            <a:spLocks noGrp="1"/>
          </p:cNvSpPr>
          <p:nvPr>
            <p:ph type="subTitle" idx="1"/>
          </p:nvPr>
        </p:nvSpPr>
        <p:spPr>
          <a:xfrm>
            <a:off x="2169300" y="2571751"/>
            <a:ext cx="2121900" cy="1200900"/>
          </a:xfrm>
          <a:prstGeom prst="rect">
            <a:avLst/>
          </a:prstGeom>
          <a:solidFill>
            <a:schemeClr val="accent4"/>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20"/>
          <p:cNvSpPr txBox="1">
            <a:spLocks noGrp="1"/>
          </p:cNvSpPr>
          <p:nvPr>
            <p:ph type="title" idx="3"/>
          </p:nvPr>
        </p:nvSpPr>
        <p:spPr>
          <a:xfrm>
            <a:off x="4852800" y="2287746"/>
            <a:ext cx="2121900" cy="5727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1800"/>
              <a:buNone/>
              <a:defRPr sz="3000">
                <a:solidFill>
                  <a:schemeClr val="lt1"/>
                </a:solidFill>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137" name="Google Shape;137;p20"/>
          <p:cNvSpPr txBox="1">
            <a:spLocks noGrp="1"/>
          </p:cNvSpPr>
          <p:nvPr>
            <p:ph type="subTitle" idx="4"/>
          </p:nvPr>
        </p:nvSpPr>
        <p:spPr>
          <a:xfrm>
            <a:off x="4852800" y="3145917"/>
            <a:ext cx="2121900" cy="1200900"/>
          </a:xfrm>
          <a:prstGeom prst="rect">
            <a:avLst/>
          </a:prstGeom>
          <a:solidFill>
            <a:schemeClr val="accent4"/>
          </a:solidFill>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0"/>
          <p:cNvSpPr/>
          <p:nvPr/>
        </p:nvSpPr>
        <p:spPr>
          <a:xfrm>
            <a:off x="-190500" y="3736712"/>
            <a:ext cx="2476500" cy="1511575"/>
          </a:xfrm>
          <a:custGeom>
            <a:avLst/>
            <a:gdLst/>
            <a:ahLst/>
            <a:cxnLst/>
            <a:rect l="l" t="t" r="r" b="b"/>
            <a:pathLst>
              <a:path w="99060" h="60463" extrusionOk="0">
                <a:moveTo>
                  <a:pt x="0" y="5980"/>
                </a:moveTo>
                <a:cubicBezTo>
                  <a:pt x="12213" y="-3180"/>
                  <a:pt x="41145" y="-2222"/>
                  <a:pt x="45339" y="12457"/>
                </a:cubicBezTo>
                <a:cubicBezTo>
                  <a:pt x="46820" y="17641"/>
                  <a:pt x="45535" y="24944"/>
                  <a:pt x="41148" y="28078"/>
                </a:cubicBezTo>
                <a:cubicBezTo>
                  <a:pt x="39089" y="29549"/>
                  <a:pt x="35164" y="27989"/>
                  <a:pt x="33909" y="25792"/>
                </a:cubicBezTo>
                <a:cubicBezTo>
                  <a:pt x="32870" y="23973"/>
                  <a:pt x="33446" y="20358"/>
                  <a:pt x="35433" y="19696"/>
                </a:cubicBezTo>
                <a:cubicBezTo>
                  <a:pt x="43656" y="16955"/>
                  <a:pt x="54831" y="18520"/>
                  <a:pt x="60960" y="24649"/>
                </a:cubicBezTo>
                <a:cubicBezTo>
                  <a:pt x="69254" y="32943"/>
                  <a:pt x="72097" y="45692"/>
                  <a:pt x="80391" y="53986"/>
                </a:cubicBezTo>
                <a:cubicBezTo>
                  <a:pt x="85049" y="58644"/>
                  <a:pt x="93169" y="57517"/>
                  <a:pt x="99060" y="60463"/>
                </a:cubicBezTo>
              </a:path>
            </a:pathLst>
          </a:custGeom>
          <a:noFill/>
          <a:ln w="38100" cap="flat" cmpd="sng">
            <a:solidFill>
              <a:schemeClr val="accent4"/>
            </a:solidFill>
            <a:prstDash val="dash"/>
            <a:round/>
            <a:headEnd type="none" w="med" len="med"/>
            <a:tailEnd type="none" w="med" len="med"/>
          </a:ln>
        </p:spPr>
      </p:sp>
      <p:sp>
        <p:nvSpPr>
          <p:cNvPr id="139" name="Google Shape;139;p20"/>
          <p:cNvSpPr/>
          <p:nvPr/>
        </p:nvSpPr>
        <p:spPr>
          <a:xfrm>
            <a:off x="7923645" y="990600"/>
            <a:ext cx="1382275" cy="2619375"/>
          </a:xfrm>
          <a:custGeom>
            <a:avLst/>
            <a:gdLst/>
            <a:ahLst/>
            <a:cxnLst/>
            <a:rect l="l" t="t" r="r" b="b"/>
            <a:pathLst>
              <a:path w="55291" h="104775" extrusionOk="0">
                <a:moveTo>
                  <a:pt x="53767" y="0"/>
                </a:moveTo>
                <a:cubicBezTo>
                  <a:pt x="52109" y="11606"/>
                  <a:pt x="37989" y="19258"/>
                  <a:pt x="26716" y="22479"/>
                </a:cubicBezTo>
                <a:cubicBezTo>
                  <a:pt x="17320" y="25163"/>
                  <a:pt x="4147" y="27012"/>
                  <a:pt x="808" y="36195"/>
                </a:cubicBezTo>
                <a:cubicBezTo>
                  <a:pt x="-3391" y="47742"/>
                  <a:pt x="10039" y="59896"/>
                  <a:pt x="19096" y="68199"/>
                </a:cubicBezTo>
                <a:cubicBezTo>
                  <a:pt x="28194" y="76539"/>
                  <a:pt x="34372" y="87666"/>
                  <a:pt x="43099" y="96393"/>
                </a:cubicBezTo>
                <a:cubicBezTo>
                  <a:pt x="46586" y="99880"/>
                  <a:pt x="51804" y="101288"/>
                  <a:pt x="55291" y="104775"/>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147"/>
        <p:cNvGrpSpPr/>
        <p:nvPr/>
      </p:nvGrpSpPr>
      <p:grpSpPr>
        <a:xfrm>
          <a:off x="0" y="0"/>
          <a:ext cx="0" cy="0"/>
          <a:chOff x="0" y="0"/>
          <a:chExt cx="0" cy="0"/>
        </a:xfrm>
      </p:grpSpPr>
      <p:sp>
        <p:nvSpPr>
          <p:cNvPr id="148" name="Google Shape;148;p22"/>
          <p:cNvSpPr txBox="1">
            <a:spLocks noGrp="1"/>
          </p:cNvSpPr>
          <p:nvPr>
            <p:ph type="subTitle" idx="1"/>
          </p:nvPr>
        </p:nvSpPr>
        <p:spPr>
          <a:xfrm>
            <a:off x="1942208" y="4103663"/>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9" name="Google Shape;149;p22"/>
          <p:cNvSpPr txBox="1">
            <a:spLocks noGrp="1"/>
          </p:cNvSpPr>
          <p:nvPr>
            <p:ph type="subTitle" idx="2"/>
          </p:nvPr>
        </p:nvSpPr>
        <p:spPr>
          <a:xfrm>
            <a:off x="4831583" y="4103663"/>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0" name="Google Shape;150;p22"/>
          <p:cNvSpPr txBox="1">
            <a:spLocks noGrp="1"/>
          </p:cNvSpPr>
          <p:nvPr>
            <p:ph type="title" hasCustomPrompt="1"/>
          </p:nvPr>
        </p:nvSpPr>
        <p:spPr>
          <a:xfrm>
            <a:off x="2348913" y="1496639"/>
            <a:ext cx="15498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1" name="Google Shape;151;p22"/>
          <p:cNvSpPr txBox="1">
            <a:spLocks noGrp="1"/>
          </p:cNvSpPr>
          <p:nvPr>
            <p:ph type="title" idx="3" hasCustomPrompt="1"/>
          </p:nvPr>
        </p:nvSpPr>
        <p:spPr>
          <a:xfrm>
            <a:off x="5242306" y="1529228"/>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2" name="Google Shape;152;p22"/>
          <p:cNvSpPr txBox="1">
            <a:spLocks noGrp="1"/>
          </p:cNvSpPr>
          <p:nvPr>
            <p:ph type="title" idx="4" hasCustomPrompt="1"/>
          </p:nvPr>
        </p:nvSpPr>
        <p:spPr>
          <a:xfrm>
            <a:off x="2349156" y="3227857"/>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3" name="Google Shape;153;p22"/>
          <p:cNvSpPr txBox="1">
            <a:spLocks noGrp="1"/>
          </p:cNvSpPr>
          <p:nvPr>
            <p:ph type="title" idx="5" hasCustomPrompt="1"/>
          </p:nvPr>
        </p:nvSpPr>
        <p:spPr>
          <a:xfrm>
            <a:off x="5242549" y="3227857"/>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4" name="Google Shape;154;p22"/>
          <p:cNvSpPr txBox="1">
            <a:spLocks noGrp="1"/>
          </p:cNvSpPr>
          <p:nvPr>
            <p:ph type="subTitle" idx="6"/>
          </p:nvPr>
        </p:nvSpPr>
        <p:spPr>
          <a:xfrm>
            <a:off x="1822938" y="1975720"/>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5" name="Google Shape;155;p22"/>
          <p:cNvSpPr txBox="1">
            <a:spLocks noGrp="1"/>
          </p:cNvSpPr>
          <p:nvPr>
            <p:ph type="subTitle" idx="7"/>
          </p:nvPr>
        </p:nvSpPr>
        <p:spPr>
          <a:xfrm>
            <a:off x="4743438" y="1975720"/>
            <a:ext cx="25401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6" name="Google Shape;156;p22"/>
          <p:cNvSpPr txBox="1">
            <a:spLocks noGrp="1"/>
          </p:cNvSpPr>
          <p:nvPr>
            <p:ph type="subTitle" idx="8"/>
          </p:nvPr>
        </p:nvSpPr>
        <p:spPr>
          <a:xfrm>
            <a:off x="4719863" y="3678413"/>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57" name="Google Shape;157;p22"/>
          <p:cNvSpPr txBox="1">
            <a:spLocks noGrp="1"/>
          </p:cNvSpPr>
          <p:nvPr>
            <p:ph type="subTitle" idx="9"/>
          </p:nvPr>
        </p:nvSpPr>
        <p:spPr>
          <a:xfrm>
            <a:off x="1941183" y="2398042"/>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8" name="Google Shape;158;p22"/>
          <p:cNvSpPr txBox="1">
            <a:spLocks noGrp="1"/>
          </p:cNvSpPr>
          <p:nvPr>
            <p:ph type="subTitle" idx="13"/>
          </p:nvPr>
        </p:nvSpPr>
        <p:spPr>
          <a:xfrm>
            <a:off x="4835583" y="2398042"/>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 name="Google Shape;159;p22"/>
          <p:cNvSpPr txBox="1">
            <a:spLocks noGrp="1"/>
          </p:cNvSpPr>
          <p:nvPr>
            <p:ph type="subTitle" idx="14"/>
          </p:nvPr>
        </p:nvSpPr>
        <p:spPr>
          <a:xfrm>
            <a:off x="1821938" y="3678413"/>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1pPr>
            <a:lvl2pPr lvl="1"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2pPr>
            <a:lvl3pPr lvl="2"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3pPr>
            <a:lvl4pPr lvl="3"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4pPr>
            <a:lvl5pPr lvl="4"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5pPr>
            <a:lvl6pPr lvl="5"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6pPr>
            <a:lvl7pPr lvl="6"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7pPr>
            <a:lvl8pPr lvl="7"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8pPr>
            <a:lvl9pPr lvl="8" algn="ctr" rtl="0">
              <a:lnSpc>
                <a:spcPct val="100000"/>
              </a:lnSpc>
              <a:spcBef>
                <a:spcPts val="0"/>
              </a:spcBef>
              <a:spcAft>
                <a:spcPts val="0"/>
              </a:spcAft>
              <a:buNone/>
              <a:defRPr sz="2500">
                <a:solidFill>
                  <a:schemeClr val="accent1"/>
                </a:solidFill>
                <a:latin typeface="Just Another Hand"/>
                <a:ea typeface="Just Another Hand"/>
                <a:cs typeface="Just Another Hand"/>
                <a:sym typeface="Just Another Hand"/>
              </a:defRPr>
            </a:lvl9pPr>
          </a:lstStyle>
          <a:p>
            <a:endParaRPr/>
          </a:p>
        </p:txBody>
      </p:sp>
      <p:sp>
        <p:nvSpPr>
          <p:cNvPr id="160" name="Google Shape;160;p22"/>
          <p:cNvSpPr txBox="1">
            <a:spLocks noGrp="1"/>
          </p:cNvSpPr>
          <p:nvPr>
            <p:ph type="title" idx="15"/>
          </p:nvPr>
        </p:nvSpPr>
        <p:spPr>
          <a:xfrm>
            <a:off x="583849" y="485000"/>
            <a:ext cx="796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1" name="Google Shape;161;p22"/>
          <p:cNvSpPr/>
          <p:nvPr/>
        </p:nvSpPr>
        <p:spPr>
          <a:xfrm rot="395521">
            <a:off x="5106136" y="-114285"/>
            <a:ext cx="4323649" cy="2396077"/>
          </a:xfrm>
          <a:custGeom>
            <a:avLst/>
            <a:gdLst/>
            <a:ahLst/>
            <a:cxnLst/>
            <a:rect l="l" t="t" r="r" b="b"/>
            <a:pathLst>
              <a:path w="172944" h="95842" extrusionOk="0">
                <a:moveTo>
                  <a:pt x="1494" y="0"/>
                </a:moveTo>
                <a:cubicBezTo>
                  <a:pt x="-221" y="10291"/>
                  <a:pt x="-1267" y="21910"/>
                  <a:pt x="3399" y="31242"/>
                </a:cubicBezTo>
                <a:cubicBezTo>
                  <a:pt x="7085" y="38614"/>
                  <a:pt x="15914" y="43231"/>
                  <a:pt x="23973" y="44958"/>
                </a:cubicBezTo>
                <a:cubicBezTo>
                  <a:pt x="35431" y="47413"/>
                  <a:pt x="47909" y="45996"/>
                  <a:pt x="59025" y="42291"/>
                </a:cubicBezTo>
                <a:cubicBezTo>
                  <a:pt x="70906" y="38331"/>
                  <a:pt x="84992" y="32852"/>
                  <a:pt x="96363" y="38100"/>
                </a:cubicBezTo>
                <a:cubicBezTo>
                  <a:pt x="101993" y="40699"/>
                  <a:pt x="108830" y="43222"/>
                  <a:pt x="111603" y="48768"/>
                </a:cubicBezTo>
                <a:cubicBezTo>
                  <a:pt x="117194" y="59949"/>
                  <a:pt x="117022" y="74145"/>
                  <a:pt x="124938" y="83820"/>
                </a:cubicBezTo>
                <a:cubicBezTo>
                  <a:pt x="135133" y="96281"/>
                  <a:pt x="161559" y="100539"/>
                  <a:pt x="172944" y="89154"/>
                </a:cubicBezTo>
              </a:path>
            </a:pathLst>
          </a:custGeom>
          <a:noFill/>
          <a:ln w="38100" cap="flat" cmpd="sng">
            <a:solidFill>
              <a:schemeClr val="accent4"/>
            </a:solidFill>
            <a:prstDash val="dash"/>
            <a:round/>
            <a:headEnd type="none" w="med" len="med"/>
            <a:tailEnd type="none" w="med" len="med"/>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99025" y="445025"/>
            <a:ext cx="79461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000"/>
              <a:buFont typeface="Just Another Hand"/>
              <a:buNone/>
              <a:defRPr sz="4000">
                <a:solidFill>
                  <a:schemeClr val="accent1"/>
                </a:solidFill>
                <a:latin typeface="Just Another Hand"/>
                <a:ea typeface="Just Another Hand"/>
                <a:cs typeface="Just Another Hand"/>
                <a:sym typeface="Just Another Hand"/>
              </a:defRPr>
            </a:lvl1pPr>
            <a:lvl2pPr lvl="1">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2pPr>
            <a:lvl3pPr lvl="2">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3pPr>
            <a:lvl4pPr lvl="3">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4pPr>
            <a:lvl5pPr lvl="4">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5pPr>
            <a:lvl6pPr lvl="5">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6pPr>
            <a:lvl7pPr lvl="6">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7pPr>
            <a:lvl8pPr lvl="7">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8pPr>
            <a:lvl9pPr lvl="8">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599025" y="1152475"/>
            <a:ext cx="7946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5" r:id="rId4"/>
    <p:sldLayoutId id="2147483658" r:id="rId5"/>
    <p:sldLayoutId id="2147483662" r:id="rId6"/>
    <p:sldLayoutId id="2147483663" r:id="rId7"/>
    <p:sldLayoutId id="2147483666" r:id="rId8"/>
    <p:sldLayoutId id="2147483668" r:id="rId9"/>
    <p:sldLayoutId id="2147483672" r:id="rId10"/>
    <p:sldLayoutId id="2147483676" r:id="rId11"/>
    <p:sldLayoutId id="214748367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99025" y="445025"/>
            <a:ext cx="79461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000"/>
              <a:buFont typeface="Just Another Hand"/>
              <a:buNone/>
              <a:defRPr sz="4000">
                <a:solidFill>
                  <a:schemeClr val="accent1"/>
                </a:solidFill>
                <a:latin typeface="Just Another Hand"/>
                <a:ea typeface="Just Another Hand"/>
                <a:cs typeface="Just Another Hand"/>
                <a:sym typeface="Just Another Hand"/>
              </a:defRPr>
            </a:lvl1pPr>
            <a:lvl2pPr lvl="1">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2pPr>
            <a:lvl3pPr lvl="2">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3pPr>
            <a:lvl4pPr lvl="3">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4pPr>
            <a:lvl5pPr lvl="4">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5pPr>
            <a:lvl6pPr lvl="5">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6pPr>
            <a:lvl7pPr lvl="6">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7pPr>
            <a:lvl8pPr lvl="7">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8pPr>
            <a:lvl9pPr lvl="8">
              <a:spcBef>
                <a:spcPts val="0"/>
              </a:spcBef>
              <a:spcAft>
                <a:spcPts val="0"/>
              </a:spcAft>
              <a:buClr>
                <a:schemeClr val="dk1"/>
              </a:buClr>
              <a:buSzPts val="3800"/>
              <a:buFont typeface="Montserrat"/>
              <a:buNone/>
              <a:defRPr sz="3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599025" y="1152475"/>
            <a:ext cx="7946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extLst>
      <p:ext uri="{BB962C8B-B14F-4D97-AF65-F5344CB8AC3E}">
        <p14:creationId xmlns:p14="http://schemas.microsoft.com/office/powerpoint/2010/main" val="4268363509"/>
      </p:ext>
    </p:extLst>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 id="2147483710" r:id="rId28"/>
    <p:sldLayoutId id="2147483711" r:id="rId29"/>
    <p:sldLayoutId id="2147483712"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22.jpg"/><Relationship Id="rId4" Type="http://schemas.openxmlformats.org/officeDocument/2006/relationships/image" Target="../media/image21.jpg"/></Relationships>
</file>

<file path=ppt/slides/_rels/slide1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7"/>
        <p:cNvGrpSpPr/>
        <p:nvPr/>
      </p:nvGrpSpPr>
      <p:grpSpPr>
        <a:xfrm>
          <a:off x="0" y="0"/>
          <a:ext cx="0" cy="0"/>
          <a:chOff x="0" y="0"/>
          <a:chExt cx="0" cy="0"/>
        </a:xfrm>
      </p:grpSpPr>
      <p:sp>
        <p:nvSpPr>
          <p:cNvPr id="248" name="Google Shape;248;p36"/>
          <p:cNvSpPr/>
          <p:nvPr/>
        </p:nvSpPr>
        <p:spPr>
          <a:xfrm>
            <a:off x="-75" y="0"/>
            <a:ext cx="9144000" cy="5143500"/>
          </a:xfrm>
          <a:prstGeom prst="rect">
            <a:avLst/>
          </a:prstGeom>
          <a:solidFill>
            <a:schemeClr val="accent3">
              <a:alpha val="263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49" name="Google Shape;249;p36"/>
          <p:cNvGrpSpPr/>
          <p:nvPr/>
        </p:nvGrpSpPr>
        <p:grpSpPr>
          <a:xfrm>
            <a:off x="3112425" y="41591"/>
            <a:ext cx="2919000" cy="3319425"/>
            <a:chOff x="3112500" y="711850"/>
            <a:chExt cx="2919000" cy="3319425"/>
          </a:xfrm>
        </p:grpSpPr>
        <p:sp>
          <p:nvSpPr>
            <p:cNvPr id="250" name="Google Shape;250;p36"/>
            <p:cNvSpPr/>
            <p:nvPr/>
          </p:nvSpPr>
          <p:spPr>
            <a:xfrm>
              <a:off x="3112500" y="1112275"/>
              <a:ext cx="2919000" cy="2919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36"/>
            <p:cNvSpPr/>
            <p:nvPr/>
          </p:nvSpPr>
          <p:spPr>
            <a:xfrm>
              <a:off x="3374231" y="1374006"/>
              <a:ext cx="2395500" cy="2395500"/>
            </a:xfrm>
            <a:prstGeom prst="ellipse">
              <a:avLst/>
            </a:prstGeom>
            <a:noFill/>
            <a:ln w="3810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54" name="Google Shape;254;p36"/>
            <p:cNvGrpSpPr/>
            <p:nvPr/>
          </p:nvGrpSpPr>
          <p:grpSpPr>
            <a:xfrm>
              <a:off x="4228025" y="711850"/>
              <a:ext cx="687750" cy="1012069"/>
              <a:chOff x="4228025" y="711850"/>
              <a:chExt cx="687750" cy="1012069"/>
            </a:xfrm>
          </p:grpSpPr>
          <p:sp>
            <p:nvSpPr>
              <p:cNvPr id="255" name="Google Shape;255;p36"/>
              <p:cNvSpPr/>
              <p:nvPr/>
            </p:nvSpPr>
            <p:spPr>
              <a:xfrm>
                <a:off x="4355750" y="828800"/>
                <a:ext cx="432300" cy="43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36"/>
              <p:cNvSpPr/>
              <p:nvPr/>
            </p:nvSpPr>
            <p:spPr>
              <a:xfrm flipH="1">
                <a:off x="4228025" y="711850"/>
                <a:ext cx="687750" cy="101206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58" name="Google Shape;258;p36"/>
          <p:cNvSpPr txBox="1">
            <a:spLocks noGrp="1"/>
          </p:cNvSpPr>
          <p:nvPr>
            <p:ph type="subTitle" idx="1"/>
          </p:nvPr>
        </p:nvSpPr>
        <p:spPr>
          <a:xfrm>
            <a:off x="3432421" y="4317424"/>
            <a:ext cx="2862479"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b="1" i="1" dirty="0">
                <a:solidFill>
                  <a:srgbClr val="0B8E36"/>
                </a:solidFill>
                <a:latin typeface="Times New Roman" panose="02020603050405020304" pitchFamily="18" charset="0"/>
                <a:cs typeface="Times New Roman" panose="02020603050405020304" pitchFamily="18" charset="0"/>
              </a:rPr>
              <a:t>  Giuseppe Di Luca N86002488</a:t>
            </a:r>
            <a:br>
              <a:rPr lang="it-IT" sz="1200" b="1" i="1" dirty="0">
                <a:solidFill>
                  <a:srgbClr val="0B8E36"/>
                </a:solidFill>
                <a:latin typeface="Times New Roman" panose="02020603050405020304" pitchFamily="18" charset="0"/>
                <a:cs typeface="Times New Roman" panose="02020603050405020304" pitchFamily="18" charset="0"/>
              </a:rPr>
            </a:br>
            <a:r>
              <a:rPr lang="it-IT" sz="1200" b="1" i="1" dirty="0">
                <a:solidFill>
                  <a:srgbClr val="0B8E36"/>
                </a:solidFill>
                <a:latin typeface="Times New Roman" panose="02020603050405020304" pitchFamily="18" charset="0"/>
                <a:cs typeface="Times New Roman" panose="02020603050405020304" pitchFamily="18" charset="0"/>
              </a:rPr>
              <a:t>Carmine Di Martino N86002553</a:t>
            </a:r>
          </a:p>
          <a:p>
            <a:pPr marL="0" lvl="0" indent="0" algn="ctr" rtl="0">
              <a:spcBef>
                <a:spcPts val="0"/>
              </a:spcBef>
              <a:spcAft>
                <a:spcPts val="0"/>
              </a:spcAft>
              <a:buNone/>
            </a:pPr>
            <a:endParaRPr dirty="0"/>
          </a:p>
        </p:txBody>
      </p:sp>
      <p:sp>
        <p:nvSpPr>
          <p:cNvPr id="7" name="Titolo 6">
            <a:extLst>
              <a:ext uri="{FF2B5EF4-FFF2-40B4-BE49-F238E27FC236}">
                <a16:creationId xmlns:a16="http://schemas.microsoft.com/office/drawing/2014/main" id="{C7DCE57E-BDBA-0791-98EE-B8833856A2A5}"/>
              </a:ext>
            </a:extLst>
          </p:cNvPr>
          <p:cNvSpPr>
            <a:spLocks noGrp="1"/>
          </p:cNvSpPr>
          <p:nvPr>
            <p:ph type="ctrTitle"/>
          </p:nvPr>
        </p:nvSpPr>
        <p:spPr>
          <a:xfrm>
            <a:off x="1879675" y="3324039"/>
            <a:ext cx="5527426" cy="978233"/>
          </a:xfrm>
        </p:spPr>
        <p:txBody>
          <a:bodyPr/>
          <a:lstStyle/>
          <a:p>
            <a:r>
              <a:rPr lang="it-IT" sz="3000" b="1" i="1" dirty="0">
                <a:solidFill>
                  <a:schemeClr val="tx1"/>
                </a:solidFill>
                <a:latin typeface="Times New Roman" panose="02020603050405020304" pitchFamily="18" charset="0"/>
                <a:cs typeface="Times New Roman" panose="02020603050405020304" pitchFamily="18" charset="0"/>
              </a:rPr>
              <a:t>Università degli studi di Napoli Federico Ⅱ</a:t>
            </a:r>
          </a:p>
        </p:txBody>
      </p:sp>
      <p:pic>
        <p:nvPicPr>
          <p:cNvPr id="9" name="Immagine 8" descr="Immagine che contiene testo&#10;&#10;Descrizione generata automaticamente">
            <a:extLst>
              <a:ext uri="{FF2B5EF4-FFF2-40B4-BE49-F238E27FC236}">
                <a16:creationId xmlns:a16="http://schemas.microsoft.com/office/drawing/2014/main" id="{E687FAFE-5776-E55C-044B-FF828527F0F4}"/>
              </a:ext>
            </a:extLst>
          </p:cNvPr>
          <p:cNvPicPr>
            <a:picLocks noChangeAspect="1"/>
          </p:cNvPicPr>
          <p:nvPr/>
        </p:nvPicPr>
        <p:blipFill>
          <a:blip r:embed="rId4"/>
          <a:stretch>
            <a:fillRect/>
          </a:stretch>
        </p:blipFill>
        <p:spPr>
          <a:xfrm>
            <a:off x="3486999" y="1278452"/>
            <a:ext cx="2312778" cy="12923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3" name="Google Shape;1193;p69"/>
          <p:cNvSpPr txBox="1">
            <a:spLocks noGrp="1"/>
          </p:cNvSpPr>
          <p:nvPr>
            <p:ph type="title"/>
          </p:nvPr>
        </p:nvSpPr>
        <p:spPr>
          <a:xfrm>
            <a:off x="1" y="4954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CLOUD COMPUTING</a:t>
            </a:r>
            <a:endParaRPr dirty="0"/>
          </a:p>
        </p:txBody>
      </p:sp>
      <p:pic>
        <p:nvPicPr>
          <p:cNvPr id="7" name="Immagine 6">
            <a:extLst>
              <a:ext uri="{FF2B5EF4-FFF2-40B4-BE49-F238E27FC236}">
                <a16:creationId xmlns:a16="http://schemas.microsoft.com/office/drawing/2014/main" id="{300171E1-43BD-7588-B9BB-18F37952C2FF}"/>
              </a:ext>
            </a:extLst>
          </p:cNvPr>
          <p:cNvPicPr>
            <a:picLocks noChangeAspect="1"/>
          </p:cNvPicPr>
          <p:nvPr/>
        </p:nvPicPr>
        <p:blipFill>
          <a:blip r:embed="rId3"/>
          <a:srcRect/>
          <a:stretch/>
        </p:blipFill>
        <p:spPr>
          <a:xfrm>
            <a:off x="2750437" y="1859548"/>
            <a:ext cx="3643126" cy="712202"/>
          </a:xfrm>
          <a:prstGeom prst="rect">
            <a:avLst/>
          </a:prstGeom>
        </p:spPr>
      </p:pic>
      <p:pic>
        <p:nvPicPr>
          <p:cNvPr id="9" name="Immagine 8">
            <a:extLst>
              <a:ext uri="{FF2B5EF4-FFF2-40B4-BE49-F238E27FC236}">
                <a16:creationId xmlns:a16="http://schemas.microsoft.com/office/drawing/2014/main" id="{7E6A6AE9-9E08-786F-14D8-CBB232FB6B14}"/>
              </a:ext>
            </a:extLst>
          </p:cNvPr>
          <p:cNvPicPr>
            <a:picLocks noChangeAspect="1"/>
          </p:cNvPicPr>
          <p:nvPr/>
        </p:nvPicPr>
        <p:blipFill>
          <a:blip r:embed="rId4"/>
          <a:stretch>
            <a:fillRect/>
          </a:stretch>
        </p:blipFill>
        <p:spPr>
          <a:xfrm>
            <a:off x="675803" y="3189249"/>
            <a:ext cx="1175300" cy="1174595"/>
          </a:xfrm>
          <a:prstGeom prst="rect">
            <a:avLst/>
          </a:prstGeom>
        </p:spPr>
      </p:pic>
      <p:pic>
        <p:nvPicPr>
          <p:cNvPr id="15" name="Immagine 14">
            <a:extLst>
              <a:ext uri="{FF2B5EF4-FFF2-40B4-BE49-F238E27FC236}">
                <a16:creationId xmlns:a16="http://schemas.microsoft.com/office/drawing/2014/main" id="{D8D87887-D662-A27F-9BD2-DFC50BF4716D}"/>
              </a:ext>
            </a:extLst>
          </p:cNvPr>
          <p:cNvPicPr>
            <a:picLocks noChangeAspect="1"/>
          </p:cNvPicPr>
          <p:nvPr/>
        </p:nvPicPr>
        <p:blipFill>
          <a:blip r:embed="rId5"/>
          <a:stretch>
            <a:fillRect/>
          </a:stretch>
        </p:blipFill>
        <p:spPr>
          <a:xfrm>
            <a:off x="2903751" y="3204116"/>
            <a:ext cx="1440010" cy="1174595"/>
          </a:xfrm>
          <a:prstGeom prst="rect">
            <a:avLst/>
          </a:prstGeom>
        </p:spPr>
      </p:pic>
      <p:pic>
        <p:nvPicPr>
          <p:cNvPr id="21" name="Immagine 20">
            <a:extLst>
              <a:ext uri="{FF2B5EF4-FFF2-40B4-BE49-F238E27FC236}">
                <a16:creationId xmlns:a16="http://schemas.microsoft.com/office/drawing/2014/main" id="{946C4A1D-D968-8922-5D4B-2F9B5841BEFA}"/>
              </a:ext>
            </a:extLst>
          </p:cNvPr>
          <p:cNvPicPr>
            <a:picLocks noChangeAspect="1"/>
          </p:cNvPicPr>
          <p:nvPr/>
        </p:nvPicPr>
        <p:blipFill>
          <a:blip r:embed="rId6"/>
          <a:stretch>
            <a:fillRect/>
          </a:stretch>
        </p:blipFill>
        <p:spPr>
          <a:xfrm>
            <a:off x="5396409" y="3300271"/>
            <a:ext cx="952549" cy="952549"/>
          </a:xfrm>
          <a:prstGeom prst="rect">
            <a:avLst/>
          </a:prstGeom>
        </p:spPr>
      </p:pic>
      <p:pic>
        <p:nvPicPr>
          <p:cNvPr id="25" name="Immagine 24" descr="Immagine che contiene testo, dispositivo, calibro&#10;&#10;Descrizione generata automaticamente">
            <a:extLst>
              <a:ext uri="{FF2B5EF4-FFF2-40B4-BE49-F238E27FC236}">
                <a16:creationId xmlns:a16="http://schemas.microsoft.com/office/drawing/2014/main" id="{7C0472D0-A112-F791-3A08-548EE9352293}"/>
              </a:ext>
            </a:extLst>
          </p:cNvPr>
          <p:cNvPicPr>
            <a:picLocks noChangeAspect="1"/>
          </p:cNvPicPr>
          <p:nvPr/>
        </p:nvPicPr>
        <p:blipFill>
          <a:blip r:embed="rId7"/>
          <a:stretch>
            <a:fillRect/>
          </a:stretch>
        </p:blipFill>
        <p:spPr>
          <a:xfrm>
            <a:off x="6809676" y="2910467"/>
            <a:ext cx="2334324" cy="1732156"/>
          </a:xfrm>
          <a:prstGeom prst="rect">
            <a:avLst/>
          </a:prstGeom>
        </p:spPr>
      </p:pic>
      <p:sp>
        <p:nvSpPr>
          <p:cNvPr id="26" name="CasellaDiTesto 25">
            <a:extLst>
              <a:ext uri="{FF2B5EF4-FFF2-40B4-BE49-F238E27FC236}">
                <a16:creationId xmlns:a16="http://schemas.microsoft.com/office/drawing/2014/main" id="{410A076B-26E6-F15B-6362-141BD4D471CB}"/>
              </a:ext>
            </a:extLst>
          </p:cNvPr>
          <p:cNvSpPr txBox="1"/>
          <p:nvPr/>
        </p:nvSpPr>
        <p:spPr>
          <a:xfrm>
            <a:off x="750889" y="4478798"/>
            <a:ext cx="846707" cy="338554"/>
          </a:xfrm>
          <a:prstGeom prst="rect">
            <a:avLst/>
          </a:prstGeom>
          <a:noFill/>
        </p:spPr>
        <p:txBody>
          <a:bodyPr wrap="none" rtlCol="0">
            <a:spAutoFit/>
          </a:bodyPr>
          <a:lstStyle/>
          <a:p>
            <a:r>
              <a:rPr lang="it-IT" sz="1600" dirty="0">
                <a:latin typeface="Times New Roman" panose="02020603050405020304" pitchFamily="18" charset="0"/>
                <a:cs typeface="Times New Roman" panose="02020603050405020304" pitchFamily="18" charset="0"/>
              </a:rPr>
              <a:t>Cognito</a:t>
            </a:r>
          </a:p>
        </p:txBody>
      </p:sp>
      <p:sp>
        <p:nvSpPr>
          <p:cNvPr id="31" name="CasellaDiTesto 30">
            <a:extLst>
              <a:ext uri="{FF2B5EF4-FFF2-40B4-BE49-F238E27FC236}">
                <a16:creationId xmlns:a16="http://schemas.microsoft.com/office/drawing/2014/main" id="{0D55A0BF-A452-B655-B4FC-6CE3A4C607EF}"/>
              </a:ext>
            </a:extLst>
          </p:cNvPr>
          <p:cNvSpPr txBox="1"/>
          <p:nvPr/>
        </p:nvSpPr>
        <p:spPr>
          <a:xfrm>
            <a:off x="3343271" y="4478798"/>
            <a:ext cx="548548" cy="338554"/>
          </a:xfrm>
          <a:prstGeom prst="rect">
            <a:avLst/>
          </a:prstGeom>
          <a:noFill/>
        </p:spPr>
        <p:txBody>
          <a:bodyPr wrap="none" rtlCol="0">
            <a:spAutoFit/>
          </a:bodyPr>
          <a:lstStyle/>
          <a:p>
            <a:r>
              <a:rPr lang="it-IT" sz="1600" dirty="0">
                <a:latin typeface="Times New Roman" panose="02020603050405020304" pitchFamily="18" charset="0"/>
                <a:cs typeface="Times New Roman" panose="02020603050405020304" pitchFamily="18" charset="0"/>
              </a:rPr>
              <a:t>EC2</a:t>
            </a:r>
          </a:p>
        </p:txBody>
      </p:sp>
      <p:sp>
        <p:nvSpPr>
          <p:cNvPr id="32" name="CasellaDiTesto 31">
            <a:extLst>
              <a:ext uri="{FF2B5EF4-FFF2-40B4-BE49-F238E27FC236}">
                <a16:creationId xmlns:a16="http://schemas.microsoft.com/office/drawing/2014/main" id="{4EE8ED10-4E81-BC1C-9582-CAB5B16178A0}"/>
              </a:ext>
            </a:extLst>
          </p:cNvPr>
          <p:cNvSpPr txBox="1"/>
          <p:nvPr/>
        </p:nvSpPr>
        <p:spPr>
          <a:xfrm>
            <a:off x="5637494" y="4478798"/>
            <a:ext cx="582211" cy="338554"/>
          </a:xfrm>
          <a:prstGeom prst="rect">
            <a:avLst/>
          </a:prstGeom>
          <a:noFill/>
        </p:spPr>
        <p:txBody>
          <a:bodyPr wrap="none" rtlCol="0">
            <a:spAutoFit/>
          </a:bodyPr>
          <a:lstStyle/>
          <a:p>
            <a:r>
              <a:rPr lang="it-IT" sz="1600" dirty="0">
                <a:latin typeface="Times New Roman" panose="02020603050405020304" pitchFamily="18" charset="0"/>
                <a:cs typeface="Times New Roman" panose="02020603050405020304" pitchFamily="18" charset="0"/>
              </a:rPr>
              <a:t>RDS</a:t>
            </a:r>
          </a:p>
        </p:txBody>
      </p:sp>
      <p:sp>
        <p:nvSpPr>
          <p:cNvPr id="33" name="CasellaDiTesto 32">
            <a:extLst>
              <a:ext uri="{FF2B5EF4-FFF2-40B4-BE49-F238E27FC236}">
                <a16:creationId xmlns:a16="http://schemas.microsoft.com/office/drawing/2014/main" id="{2E6B9B55-9A53-389D-54D9-CA2BF5B0DCEB}"/>
              </a:ext>
            </a:extLst>
          </p:cNvPr>
          <p:cNvSpPr txBox="1"/>
          <p:nvPr/>
        </p:nvSpPr>
        <p:spPr>
          <a:xfrm>
            <a:off x="7044531" y="4473346"/>
            <a:ext cx="1864613" cy="338554"/>
          </a:xfrm>
          <a:prstGeom prst="rect">
            <a:avLst/>
          </a:prstGeom>
          <a:noFill/>
        </p:spPr>
        <p:txBody>
          <a:bodyPr wrap="none" rtlCol="0">
            <a:spAutoFit/>
          </a:bodyPr>
          <a:lstStyle/>
          <a:p>
            <a:r>
              <a:rPr lang="it-IT" sz="1600" dirty="0">
                <a:latin typeface="Times New Roman" panose="02020603050405020304" pitchFamily="18" charset="0"/>
                <a:cs typeface="Times New Roman" panose="02020603050405020304" pitchFamily="18" charset="0"/>
              </a:rPr>
              <a:t>Elastic Ip Addresses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1" grpId="0"/>
      <p:bldP spid="32" grpId="0"/>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2"/>
          <p:cNvSpPr txBox="1">
            <a:spLocks noGrp="1"/>
          </p:cNvSpPr>
          <p:nvPr>
            <p:ph type="title"/>
          </p:nvPr>
        </p:nvSpPr>
        <p:spPr>
          <a:xfrm>
            <a:off x="0" y="485625"/>
            <a:ext cx="744158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AMAZON COGNITO</a:t>
            </a:r>
            <a:endParaRPr dirty="0"/>
          </a:p>
        </p:txBody>
      </p:sp>
      <p:sp>
        <p:nvSpPr>
          <p:cNvPr id="14" name="CasellaDiTesto 13">
            <a:extLst>
              <a:ext uri="{FF2B5EF4-FFF2-40B4-BE49-F238E27FC236}">
                <a16:creationId xmlns:a16="http://schemas.microsoft.com/office/drawing/2014/main" id="{D6A84151-1237-8F3D-77C6-269DBC340F1A}"/>
              </a:ext>
            </a:extLst>
          </p:cNvPr>
          <p:cNvSpPr txBox="1"/>
          <p:nvPr/>
        </p:nvSpPr>
        <p:spPr>
          <a:xfrm>
            <a:off x="408878" y="1588426"/>
            <a:ext cx="7609776" cy="1077218"/>
          </a:xfrm>
          <a:prstGeom prst="rect">
            <a:avLst/>
          </a:prstGeom>
          <a:noFill/>
        </p:spPr>
        <p:txBody>
          <a:bodyPr wrap="none" rtlCol="0">
            <a:spAutoFit/>
          </a:bodyPr>
          <a:lstStyle/>
          <a:p>
            <a:r>
              <a:rPr lang="it-IT" sz="1600" b="0" i="0" dirty="0">
                <a:solidFill>
                  <a:srgbClr val="333333"/>
                </a:solidFill>
                <a:effectLst/>
                <a:latin typeface="Times New Roman" panose="02020603050405020304" pitchFamily="18" charset="0"/>
                <a:cs typeface="Times New Roman" panose="02020603050405020304" pitchFamily="18" charset="0"/>
              </a:rPr>
              <a:t>Amazon Cognito permette di aggiungere strumenti di registrazione degli utenti, accesso e </a:t>
            </a:r>
          </a:p>
          <a:p>
            <a:r>
              <a:rPr lang="it-IT" sz="1600" b="0" i="0" dirty="0">
                <a:solidFill>
                  <a:srgbClr val="333333"/>
                </a:solidFill>
                <a:effectLst/>
                <a:latin typeface="Times New Roman" panose="02020603050405020304" pitchFamily="18" charset="0"/>
                <a:cs typeface="Times New Roman" panose="02020603050405020304" pitchFamily="18" charset="0"/>
              </a:rPr>
              <a:t>controllo degli accessi alle app Web e per dispositivi mobili, in modo rapido e semplice. </a:t>
            </a:r>
          </a:p>
          <a:p>
            <a:r>
              <a:rPr lang="it-IT" sz="1600" b="0" i="0" dirty="0">
                <a:solidFill>
                  <a:srgbClr val="333333"/>
                </a:solidFill>
                <a:effectLst/>
                <a:latin typeface="Times New Roman" panose="02020603050405020304" pitchFamily="18" charset="0"/>
                <a:cs typeface="Times New Roman" panose="02020603050405020304" pitchFamily="18" charset="0"/>
              </a:rPr>
              <a:t>Amazon Cognito permette di ridimensionare le risorse per milioni di utenti e supporta</a:t>
            </a:r>
          </a:p>
          <a:p>
            <a:r>
              <a:rPr lang="it-IT" sz="1600" b="0" i="0" dirty="0">
                <a:solidFill>
                  <a:srgbClr val="333333"/>
                </a:solidFill>
                <a:effectLst/>
                <a:latin typeface="Times New Roman" panose="02020603050405020304" pitchFamily="18" charset="0"/>
                <a:cs typeface="Times New Roman" panose="02020603050405020304" pitchFamily="18" charset="0"/>
              </a:rPr>
              <a:t>l'accesso con provider di identità social quali Apple, Facebook, Google e Amazon </a:t>
            </a:r>
            <a:r>
              <a:rPr lang="it-IT" dirty="0"/>
              <a:t>.</a:t>
            </a:r>
            <a:endParaRPr lang="it-IT" sz="1600" b="0" i="0" dirty="0">
              <a:solidFill>
                <a:srgbClr val="333333"/>
              </a:solidFill>
              <a:effectLst/>
              <a:latin typeface="Times New Roman" panose="02020603050405020304" pitchFamily="18" charset="0"/>
              <a:cs typeface="Times New Roman" panose="02020603050405020304" pitchFamily="18" charset="0"/>
            </a:endParaRPr>
          </a:p>
        </p:txBody>
      </p:sp>
      <p:pic>
        <p:nvPicPr>
          <p:cNvPr id="16" name="Immagine 15">
            <a:extLst>
              <a:ext uri="{FF2B5EF4-FFF2-40B4-BE49-F238E27FC236}">
                <a16:creationId xmlns:a16="http://schemas.microsoft.com/office/drawing/2014/main" id="{A5FC05CF-1D46-EF54-34A6-F3AD7C37E424}"/>
              </a:ext>
            </a:extLst>
          </p:cNvPr>
          <p:cNvPicPr>
            <a:picLocks noChangeAspect="1"/>
          </p:cNvPicPr>
          <p:nvPr/>
        </p:nvPicPr>
        <p:blipFill>
          <a:blip r:embed="rId3"/>
          <a:stretch>
            <a:fillRect/>
          </a:stretch>
        </p:blipFill>
        <p:spPr>
          <a:xfrm>
            <a:off x="5635083" y="380295"/>
            <a:ext cx="1115121" cy="935550"/>
          </a:xfrm>
          <a:prstGeom prst="rect">
            <a:avLst/>
          </a:prstGeom>
        </p:spPr>
      </p:pic>
      <p:pic>
        <p:nvPicPr>
          <p:cNvPr id="32" name="Immagine 31">
            <a:extLst>
              <a:ext uri="{FF2B5EF4-FFF2-40B4-BE49-F238E27FC236}">
                <a16:creationId xmlns:a16="http://schemas.microsoft.com/office/drawing/2014/main" id="{E0EF7889-656E-549A-1FD0-258FDBD54246}"/>
              </a:ext>
            </a:extLst>
          </p:cNvPr>
          <p:cNvPicPr>
            <a:picLocks noChangeAspect="1"/>
          </p:cNvPicPr>
          <p:nvPr/>
        </p:nvPicPr>
        <p:blipFill>
          <a:blip r:embed="rId4"/>
          <a:stretch>
            <a:fillRect/>
          </a:stretch>
        </p:blipFill>
        <p:spPr>
          <a:xfrm>
            <a:off x="1204491" y="3195746"/>
            <a:ext cx="1417338" cy="1338146"/>
          </a:xfrm>
          <a:prstGeom prst="rect">
            <a:avLst/>
          </a:prstGeom>
        </p:spPr>
      </p:pic>
      <p:pic>
        <p:nvPicPr>
          <p:cNvPr id="34" name="Immagine 33">
            <a:extLst>
              <a:ext uri="{FF2B5EF4-FFF2-40B4-BE49-F238E27FC236}">
                <a16:creationId xmlns:a16="http://schemas.microsoft.com/office/drawing/2014/main" id="{CA1D7AD6-8419-9291-51EA-4127407644FC}"/>
              </a:ext>
            </a:extLst>
          </p:cNvPr>
          <p:cNvPicPr>
            <a:picLocks noChangeAspect="1"/>
          </p:cNvPicPr>
          <p:nvPr/>
        </p:nvPicPr>
        <p:blipFill>
          <a:blip r:embed="rId5"/>
          <a:stretch>
            <a:fillRect/>
          </a:stretch>
        </p:blipFill>
        <p:spPr>
          <a:xfrm>
            <a:off x="3062868" y="3195746"/>
            <a:ext cx="2155903" cy="1620645"/>
          </a:xfrm>
          <a:prstGeom prst="rect">
            <a:avLst/>
          </a:prstGeom>
        </p:spPr>
      </p:pic>
      <p:pic>
        <p:nvPicPr>
          <p:cNvPr id="36" name="Immagine 35" descr="Immagine che contiene uovo&#10;&#10;Descrizione generata automaticamente">
            <a:extLst>
              <a:ext uri="{FF2B5EF4-FFF2-40B4-BE49-F238E27FC236}">
                <a16:creationId xmlns:a16="http://schemas.microsoft.com/office/drawing/2014/main" id="{26AA9A28-1760-216E-48FB-9F49F8B3BB12}"/>
              </a:ext>
            </a:extLst>
          </p:cNvPr>
          <p:cNvPicPr>
            <a:picLocks noChangeAspect="1"/>
          </p:cNvPicPr>
          <p:nvPr/>
        </p:nvPicPr>
        <p:blipFill>
          <a:blip r:embed="rId6"/>
          <a:stretch>
            <a:fillRect/>
          </a:stretch>
        </p:blipFill>
        <p:spPr>
          <a:xfrm>
            <a:off x="5659810" y="3177266"/>
            <a:ext cx="1625493" cy="127578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2"/>
          <p:cNvSpPr txBox="1">
            <a:spLocks noGrp="1"/>
          </p:cNvSpPr>
          <p:nvPr>
            <p:ph type="title"/>
          </p:nvPr>
        </p:nvSpPr>
        <p:spPr>
          <a:xfrm>
            <a:off x="0" y="485625"/>
            <a:ext cx="744158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AMAZON EC2</a:t>
            </a:r>
            <a:endParaRPr dirty="0"/>
          </a:p>
        </p:txBody>
      </p:sp>
      <p:sp>
        <p:nvSpPr>
          <p:cNvPr id="14" name="CasellaDiTesto 13">
            <a:extLst>
              <a:ext uri="{FF2B5EF4-FFF2-40B4-BE49-F238E27FC236}">
                <a16:creationId xmlns:a16="http://schemas.microsoft.com/office/drawing/2014/main" id="{D6A84151-1237-8F3D-77C6-269DBC340F1A}"/>
              </a:ext>
            </a:extLst>
          </p:cNvPr>
          <p:cNvSpPr txBox="1"/>
          <p:nvPr/>
        </p:nvSpPr>
        <p:spPr>
          <a:xfrm>
            <a:off x="386575" y="1317586"/>
            <a:ext cx="7924801" cy="1815882"/>
          </a:xfrm>
          <a:prstGeom prst="rect">
            <a:avLst/>
          </a:prstGeom>
          <a:noFill/>
        </p:spPr>
        <p:txBody>
          <a:bodyPr wrap="square" rtlCol="0">
            <a:spAutoFit/>
          </a:bodyPr>
          <a:lstStyle/>
          <a:p>
            <a:r>
              <a:rPr lang="it-IT" sz="1600" b="0" i="0" dirty="0">
                <a:solidFill>
                  <a:srgbClr val="333333"/>
                </a:solidFill>
                <a:effectLst/>
                <a:latin typeface="Times New Roman" panose="02020603050405020304" pitchFamily="18" charset="0"/>
                <a:cs typeface="Times New Roman" panose="02020603050405020304" pitchFamily="18" charset="0"/>
              </a:rPr>
              <a:t>Amazon Elastic Compute Cloud (Amazon EC2) </a:t>
            </a:r>
            <a:r>
              <a:rPr lang="it-IT" sz="1600" i="0" dirty="0">
                <a:solidFill>
                  <a:schemeClr val="tx1"/>
                </a:solidFill>
                <a:effectLst/>
                <a:latin typeface="Times New Roman" panose="02020603050405020304" pitchFamily="18" charset="0"/>
                <a:cs typeface="Times New Roman" panose="02020603050405020304" pitchFamily="18" charset="0"/>
              </a:rPr>
              <a:t>è un servizio di cloud computing che permette di eseguire server virtuali per far girare applicazioni e servizi web </a:t>
            </a:r>
            <a:r>
              <a:rPr lang="it-IT" sz="1600" b="0" i="0" dirty="0">
                <a:solidFill>
                  <a:schemeClr val="tx1"/>
                </a:solidFill>
                <a:effectLst/>
                <a:latin typeface="Times New Roman" panose="02020603050405020304" pitchFamily="18" charset="0"/>
                <a:cs typeface="Times New Roman" panose="02020603050405020304" pitchFamily="18" charset="0"/>
              </a:rPr>
              <a:t>come in un tradizionale data center.</a:t>
            </a:r>
          </a:p>
          <a:p>
            <a:r>
              <a:rPr lang="it-IT" sz="1600" dirty="0">
                <a:latin typeface="Times New Roman" panose="02020603050405020304" pitchFamily="18" charset="0"/>
                <a:cs typeface="Times New Roman" panose="02020603050405020304" pitchFamily="18" charset="0"/>
              </a:rPr>
              <a:t>La caratteristica di </a:t>
            </a:r>
            <a:r>
              <a:rPr lang="it-IT" sz="1600" b="1" dirty="0">
                <a:latin typeface="Times New Roman" panose="02020603050405020304" pitchFamily="18" charset="0"/>
                <a:cs typeface="Times New Roman" panose="02020603050405020304" pitchFamily="18" charset="0"/>
              </a:rPr>
              <a:t>Scalabilità</a:t>
            </a:r>
            <a:r>
              <a:rPr lang="it-IT" sz="1600" dirty="0">
                <a:latin typeface="Times New Roman" panose="02020603050405020304" pitchFamily="18" charset="0"/>
                <a:cs typeface="Times New Roman" panose="02020603050405020304" pitchFamily="18" charset="0"/>
              </a:rPr>
              <a:t> del servizio lascia al Provider tutte le incombenze riguardanti la gestione, manutenzione e costi dell’hardware e permette all’utente di essere libero di utilizzare la risorsa Cloud dinamicamente, aumentando o diminuendo </a:t>
            </a:r>
            <a:r>
              <a:rPr lang="it-IT" sz="1600">
                <a:latin typeface="Times New Roman" panose="02020603050405020304" pitchFamily="18" charset="0"/>
                <a:cs typeface="Times New Roman" panose="02020603050405020304" pitchFamily="18" charset="0"/>
              </a:rPr>
              <a:t>la richiesta </a:t>
            </a:r>
            <a:r>
              <a:rPr lang="it-IT" sz="1600" dirty="0">
                <a:latin typeface="Times New Roman" panose="02020603050405020304" pitchFamily="18" charset="0"/>
                <a:cs typeface="Times New Roman" panose="02020603050405020304" pitchFamily="18" charset="0"/>
              </a:rPr>
              <a:t>secondo il bisogno di utilizzo senza dover acquistare, installare o integrare l’hardware.     </a:t>
            </a:r>
          </a:p>
        </p:txBody>
      </p:sp>
      <p:pic>
        <p:nvPicPr>
          <p:cNvPr id="16" name="Immagine 15">
            <a:extLst>
              <a:ext uri="{FF2B5EF4-FFF2-40B4-BE49-F238E27FC236}">
                <a16:creationId xmlns:a16="http://schemas.microsoft.com/office/drawing/2014/main" id="{A5FC05CF-1D46-EF54-34A6-F3AD7C37E424}"/>
              </a:ext>
            </a:extLst>
          </p:cNvPr>
          <p:cNvPicPr>
            <a:picLocks noChangeAspect="1"/>
          </p:cNvPicPr>
          <p:nvPr/>
        </p:nvPicPr>
        <p:blipFill>
          <a:blip r:embed="rId3"/>
          <a:srcRect/>
          <a:stretch/>
        </p:blipFill>
        <p:spPr>
          <a:xfrm>
            <a:off x="5151863" y="398775"/>
            <a:ext cx="1100253" cy="842727"/>
          </a:xfrm>
          <a:prstGeom prst="rect">
            <a:avLst/>
          </a:prstGeom>
        </p:spPr>
      </p:pic>
      <p:pic>
        <p:nvPicPr>
          <p:cNvPr id="25" name="Immagine 24">
            <a:extLst>
              <a:ext uri="{FF2B5EF4-FFF2-40B4-BE49-F238E27FC236}">
                <a16:creationId xmlns:a16="http://schemas.microsoft.com/office/drawing/2014/main" id="{F10A4550-EC46-E26B-C4BF-C64573DCFA8C}"/>
              </a:ext>
            </a:extLst>
          </p:cNvPr>
          <p:cNvPicPr>
            <a:picLocks noChangeAspect="1"/>
          </p:cNvPicPr>
          <p:nvPr/>
        </p:nvPicPr>
        <p:blipFill>
          <a:blip r:embed="rId4"/>
          <a:stretch>
            <a:fillRect/>
          </a:stretch>
        </p:blipFill>
        <p:spPr>
          <a:xfrm>
            <a:off x="3155795" y="3003975"/>
            <a:ext cx="2832410" cy="1933947"/>
          </a:xfrm>
          <a:prstGeom prst="rect">
            <a:avLst/>
          </a:prstGeom>
        </p:spPr>
      </p:pic>
      <p:pic>
        <p:nvPicPr>
          <p:cNvPr id="40" name="Immagine 39">
            <a:extLst>
              <a:ext uri="{FF2B5EF4-FFF2-40B4-BE49-F238E27FC236}">
                <a16:creationId xmlns:a16="http://schemas.microsoft.com/office/drawing/2014/main" id="{235232E6-9730-C987-0B78-6AC461FDAE87}"/>
              </a:ext>
            </a:extLst>
          </p:cNvPr>
          <p:cNvPicPr>
            <a:picLocks noChangeAspect="1"/>
          </p:cNvPicPr>
          <p:nvPr/>
        </p:nvPicPr>
        <p:blipFill>
          <a:blip r:embed="rId5"/>
          <a:stretch>
            <a:fillRect/>
          </a:stretch>
        </p:blipFill>
        <p:spPr>
          <a:xfrm>
            <a:off x="2267879" y="3283894"/>
            <a:ext cx="4846599" cy="1933947"/>
          </a:xfrm>
          <a:prstGeom prst="rect">
            <a:avLst/>
          </a:prstGeom>
        </p:spPr>
      </p:pic>
    </p:spTree>
    <p:extLst>
      <p:ext uri="{BB962C8B-B14F-4D97-AF65-F5344CB8AC3E}">
        <p14:creationId xmlns:p14="http://schemas.microsoft.com/office/powerpoint/2010/main" val="38325002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2"/>
          <p:cNvSpPr txBox="1">
            <a:spLocks noGrp="1"/>
          </p:cNvSpPr>
          <p:nvPr>
            <p:ph type="title"/>
          </p:nvPr>
        </p:nvSpPr>
        <p:spPr>
          <a:xfrm>
            <a:off x="0" y="485625"/>
            <a:ext cx="572429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AMAZON ELASTIC IP ADDRESSES</a:t>
            </a:r>
            <a:endParaRPr dirty="0"/>
          </a:p>
        </p:txBody>
      </p:sp>
      <p:sp>
        <p:nvSpPr>
          <p:cNvPr id="14" name="CasellaDiTesto 13">
            <a:extLst>
              <a:ext uri="{FF2B5EF4-FFF2-40B4-BE49-F238E27FC236}">
                <a16:creationId xmlns:a16="http://schemas.microsoft.com/office/drawing/2014/main" id="{D6A84151-1237-8F3D-77C6-269DBC340F1A}"/>
              </a:ext>
            </a:extLst>
          </p:cNvPr>
          <p:cNvSpPr txBox="1"/>
          <p:nvPr/>
        </p:nvSpPr>
        <p:spPr>
          <a:xfrm>
            <a:off x="371706" y="1508656"/>
            <a:ext cx="7924801" cy="1077218"/>
          </a:xfrm>
          <a:prstGeom prst="rect">
            <a:avLst/>
          </a:prstGeom>
          <a:noFill/>
        </p:spPr>
        <p:txBody>
          <a:bodyPr wrap="square" rtlCol="0">
            <a:spAutoFit/>
          </a:bodyPr>
          <a:lstStyle/>
          <a:p>
            <a:r>
              <a:rPr lang="it-IT" sz="1600" dirty="0">
                <a:latin typeface="Times New Roman" panose="02020603050405020304" pitchFamily="18" charset="0"/>
                <a:cs typeface="Times New Roman" panose="02020603050405020304" pitchFamily="18" charset="0"/>
              </a:rPr>
              <a:t>Un indirizzo</a:t>
            </a:r>
            <a:r>
              <a:rPr lang="it-IT" sz="1600" i="1" dirty="0">
                <a:latin typeface="Times New Roman" panose="02020603050405020304" pitchFamily="18" charset="0"/>
                <a:cs typeface="Times New Roman" panose="02020603050405020304" pitchFamily="18" charset="0"/>
              </a:rPr>
              <a:t> IP </a:t>
            </a:r>
            <a:r>
              <a:rPr lang="it-IT" sz="1600" dirty="0">
                <a:latin typeface="Times New Roman" panose="02020603050405020304" pitchFamily="18" charset="0"/>
                <a:cs typeface="Times New Roman" panose="02020603050405020304" pitchFamily="18" charset="0"/>
              </a:rPr>
              <a:t>elastico è un indirizzo IPv4 statico progettato per il cloud computing dinamico. Un indirizzo IP elastico viene assegnato al tuo account AWS ed è tuo finché non lo rilasci. Utilizzando un indirizzo IP elastico, puoi mascherare l'errore di un'istanza o di un software rimappando rapidamente l'indirizzo a un'altra istanza nel tuo account</a:t>
            </a:r>
          </a:p>
        </p:txBody>
      </p:sp>
      <p:pic>
        <p:nvPicPr>
          <p:cNvPr id="16" name="Immagine 15">
            <a:extLst>
              <a:ext uri="{FF2B5EF4-FFF2-40B4-BE49-F238E27FC236}">
                <a16:creationId xmlns:a16="http://schemas.microsoft.com/office/drawing/2014/main" id="{A5FC05CF-1D46-EF54-34A6-F3AD7C37E424}"/>
              </a:ext>
            </a:extLst>
          </p:cNvPr>
          <p:cNvPicPr>
            <a:picLocks noChangeAspect="1"/>
          </p:cNvPicPr>
          <p:nvPr/>
        </p:nvPicPr>
        <p:blipFill>
          <a:blip r:embed="rId3"/>
          <a:srcRect/>
          <a:stretch/>
        </p:blipFill>
        <p:spPr>
          <a:xfrm>
            <a:off x="5124510" y="237417"/>
            <a:ext cx="2331940" cy="1271239"/>
          </a:xfrm>
          <a:prstGeom prst="rect">
            <a:avLst/>
          </a:prstGeom>
        </p:spPr>
      </p:pic>
      <p:pic>
        <p:nvPicPr>
          <p:cNvPr id="7" name="Immagine 6">
            <a:extLst>
              <a:ext uri="{FF2B5EF4-FFF2-40B4-BE49-F238E27FC236}">
                <a16:creationId xmlns:a16="http://schemas.microsoft.com/office/drawing/2014/main" id="{31421177-DDA0-8FDC-519C-C788C4AD5879}"/>
              </a:ext>
            </a:extLst>
          </p:cNvPr>
          <p:cNvPicPr>
            <a:picLocks noChangeAspect="1"/>
          </p:cNvPicPr>
          <p:nvPr/>
        </p:nvPicPr>
        <p:blipFill>
          <a:blip r:embed="rId3"/>
          <a:srcRect/>
          <a:stretch/>
        </p:blipFill>
        <p:spPr>
          <a:xfrm>
            <a:off x="906966" y="2974912"/>
            <a:ext cx="3088889" cy="1764400"/>
          </a:xfrm>
          <a:prstGeom prst="rect">
            <a:avLst/>
          </a:prstGeom>
        </p:spPr>
      </p:pic>
      <p:pic>
        <p:nvPicPr>
          <p:cNvPr id="4" name="Immagine 3">
            <a:extLst>
              <a:ext uri="{FF2B5EF4-FFF2-40B4-BE49-F238E27FC236}">
                <a16:creationId xmlns:a16="http://schemas.microsoft.com/office/drawing/2014/main" id="{ED2C08EA-F370-2B7E-8249-8D8D3869CC6E}"/>
              </a:ext>
            </a:extLst>
          </p:cNvPr>
          <p:cNvPicPr>
            <a:picLocks noChangeAspect="1"/>
          </p:cNvPicPr>
          <p:nvPr/>
        </p:nvPicPr>
        <p:blipFill>
          <a:blip r:embed="rId4"/>
          <a:stretch>
            <a:fillRect/>
          </a:stretch>
        </p:blipFill>
        <p:spPr>
          <a:xfrm>
            <a:off x="4572000" y="3046277"/>
            <a:ext cx="1973053" cy="1621670"/>
          </a:xfrm>
          <a:prstGeom prst="rect">
            <a:avLst/>
          </a:prstGeom>
        </p:spPr>
      </p:pic>
    </p:spTree>
    <p:extLst>
      <p:ext uri="{BB962C8B-B14F-4D97-AF65-F5344CB8AC3E}">
        <p14:creationId xmlns:p14="http://schemas.microsoft.com/office/powerpoint/2010/main" val="2293086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2"/>
          <p:cNvSpPr txBox="1">
            <a:spLocks noGrp="1"/>
          </p:cNvSpPr>
          <p:nvPr>
            <p:ph type="title"/>
          </p:nvPr>
        </p:nvSpPr>
        <p:spPr>
          <a:xfrm>
            <a:off x="0" y="485625"/>
            <a:ext cx="744158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AMAZON RDS</a:t>
            </a:r>
            <a:endParaRPr dirty="0"/>
          </a:p>
        </p:txBody>
      </p:sp>
      <p:sp>
        <p:nvSpPr>
          <p:cNvPr id="14" name="CasellaDiTesto 13">
            <a:extLst>
              <a:ext uri="{FF2B5EF4-FFF2-40B4-BE49-F238E27FC236}">
                <a16:creationId xmlns:a16="http://schemas.microsoft.com/office/drawing/2014/main" id="{D6A84151-1237-8F3D-77C6-269DBC340F1A}"/>
              </a:ext>
            </a:extLst>
          </p:cNvPr>
          <p:cNvSpPr txBox="1"/>
          <p:nvPr/>
        </p:nvSpPr>
        <p:spPr>
          <a:xfrm>
            <a:off x="364272" y="1508656"/>
            <a:ext cx="7924801" cy="1815882"/>
          </a:xfrm>
          <a:prstGeom prst="rect">
            <a:avLst/>
          </a:prstGeom>
          <a:noFill/>
        </p:spPr>
        <p:txBody>
          <a:bodyPr wrap="square" rtlCol="0">
            <a:spAutoFit/>
          </a:bodyPr>
          <a:lstStyle/>
          <a:p>
            <a:r>
              <a:rPr lang="it-IT" sz="1600" b="0" i="0" dirty="0">
                <a:solidFill>
                  <a:schemeClr val="tx1"/>
                </a:solidFill>
                <a:effectLst/>
                <a:latin typeface="Times New Roman" panose="02020603050405020304" pitchFamily="18" charset="0"/>
                <a:cs typeface="Times New Roman" panose="02020603050405020304" pitchFamily="18" charset="0"/>
              </a:rPr>
              <a:t>Amazon Relational Database Service (RDS) </a:t>
            </a:r>
            <a:r>
              <a:rPr lang="it-IT" sz="1600" dirty="0">
                <a:solidFill>
                  <a:schemeClr val="tx1"/>
                </a:solidFill>
                <a:latin typeface="Times New Roman" panose="02020603050405020304" pitchFamily="18" charset="0"/>
                <a:cs typeface="Times New Roman" panose="02020603050405020304" pitchFamily="18" charset="0"/>
              </a:rPr>
              <a:t>è un servizio di database relazionale gestito</a:t>
            </a:r>
            <a:r>
              <a:rPr lang="it-IT" sz="1600" b="0" i="0" dirty="0">
                <a:solidFill>
                  <a:schemeClr val="tx1"/>
                </a:solidFill>
                <a:effectLst/>
                <a:latin typeface="Times New Roman" panose="02020603050405020304" pitchFamily="18" charset="0"/>
                <a:cs typeface="Times New Roman" panose="02020603050405020304" pitchFamily="18" charset="0"/>
              </a:rPr>
              <a:t>.  </a:t>
            </a:r>
            <a:r>
              <a:rPr lang="it-IT" sz="1600" dirty="0">
                <a:solidFill>
                  <a:schemeClr val="tx1"/>
                </a:solidFill>
                <a:latin typeface="Times New Roman" panose="02020603050405020304" pitchFamily="18" charset="0"/>
                <a:cs typeface="Times New Roman" panose="02020603050405020304" pitchFamily="18" charset="0"/>
              </a:rPr>
              <a:t>Semplifica l'impostazione, il funzionamento e il dimensionamento di database relazionali nel cloud. Questo servizio fornisce una capacità ridimensionabile efficiente nei costi, automatizzando al tempo stesso le attività di amministrazione più dispendiose in termini di tempo, quali il provisioning di hardware, l'impostazione di database, l'applicazione di patch e i backup.</a:t>
            </a:r>
          </a:p>
          <a:p>
            <a:pPr algn="l"/>
            <a:endParaRPr lang="it-IT" sz="1600" dirty="0">
              <a:latin typeface="Times New Roman" panose="02020603050405020304" pitchFamily="18" charset="0"/>
              <a:cs typeface="Times New Roman" panose="02020603050405020304" pitchFamily="18" charset="0"/>
            </a:endParaRPr>
          </a:p>
        </p:txBody>
      </p:sp>
      <p:pic>
        <p:nvPicPr>
          <p:cNvPr id="16" name="Immagine 15">
            <a:extLst>
              <a:ext uri="{FF2B5EF4-FFF2-40B4-BE49-F238E27FC236}">
                <a16:creationId xmlns:a16="http://schemas.microsoft.com/office/drawing/2014/main" id="{A5FC05CF-1D46-EF54-34A6-F3AD7C37E424}"/>
              </a:ext>
            </a:extLst>
          </p:cNvPr>
          <p:cNvPicPr>
            <a:picLocks noChangeAspect="1"/>
          </p:cNvPicPr>
          <p:nvPr/>
        </p:nvPicPr>
        <p:blipFill>
          <a:blip r:embed="rId3"/>
          <a:srcRect/>
          <a:stretch/>
        </p:blipFill>
        <p:spPr>
          <a:xfrm>
            <a:off x="5280626" y="398775"/>
            <a:ext cx="842727" cy="842727"/>
          </a:xfrm>
          <a:prstGeom prst="rect">
            <a:avLst/>
          </a:prstGeom>
        </p:spPr>
      </p:pic>
      <p:pic>
        <p:nvPicPr>
          <p:cNvPr id="3" name="Immagine 2">
            <a:extLst>
              <a:ext uri="{FF2B5EF4-FFF2-40B4-BE49-F238E27FC236}">
                <a16:creationId xmlns:a16="http://schemas.microsoft.com/office/drawing/2014/main" id="{E613797B-3ADF-841A-66CF-EAB99887C31D}"/>
              </a:ext>
            </a:extLst>
          </p:cNvPr>
          <p:cNvPicPr>
            <a:picLocks noChangeAspect="1"/>
          </p:cNvPicPr>
          <p:nvPr/>
        </p:nvPicPr>
        <p:blipFill>
          <a:blip r:embed="rId4"/>
          <a:stretch>
            <a:fillRect/>
          </a:stretch>
        </p:blipFill>
        <p:spPr>
          <a:xfrm>
            <a:off x="5943832" y="3237162"/>
            <a:ext cx="1612745" cy="1420713"/>
          </a:xfrm>
          <a:prstGeom prst="rect">
            <a:avLst/>
          </a:prstGeom>
        </p:spPr>
      </p:pic>
      <p:pic>
        <p:nvPicPr>
          <p:cNvPr id="5" name="Immagine 4">
            <a:extLst>
              <a:ext uri="{FF2B5EF4-FFF2-40B4-BE49-F238E27FC236}">
                <a16:creationId xmlns:a16="http://schemas.microsoft.com/office/drawing/2014/main" id="{CBC79DCC-FF60-FA36-DF94-3F8BD4DE49DF}"/>
              </a:ext>
            </a:extLst>
          </p:cNvPr>
          <p:cNvPicPr>
            <a:picLocks noChangeAspect="1"/>
          </p:cNvPicPr>
          <p:nvPr/>
        </p:nvPicPr>
        <p:blipFill>
          <a:blip r:embed="rId5"/>
          <a:stretch>
            <a:fillRect/>
          </a:stretch>
        </p:blipFill>
        <p:spPr>
          <a:xfrm>
            <a:off x="1185745" y="3237162"/>
            <a:ext cx="3988420" cy="1590907"/>
          </a:xfrm>
          <a:prstGeom prst="rect">
            <a:avLst/>
          </a:prstGeom>
        </p:spPr>
      </p:pic>
    </p:spTree>
    <p:extLst>
      <p:ext uri="{BB962C8B-B14F-4D97-AF65-F5344CB8AC3E}">
        <p14:creationId xmlns:p14="http://schemas.microsoft.com/office/powerpoint/2010/main" val="1983274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66"/>
          <p:cNvSpPr txBox="1">
            <a:spLocks noGrp="1"/>
          </p:cNvSpPr>
          <p:nvPr>
            <p:ph type="title"/>
          </p:nvPr>
        </p:nvSpPr>
        <p:spPr>
          <a:xfrm>
            <a:off x="767208" y="362743"/>
            <a:ext cx="1397620" cy="78955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TEAM</a:t>
            </a:r>
            <a:endParaRPr dirty="0"/>
          </a:p>
        </p:txBody>
      </p:sp>
      <p:pic>
        <p:nvPicPr>
          <p:cNvPr id="885" name="Google Shape;885;p66"/>
          <p:cNvPicPr preferRelativeResize="0"/>
          <p:nvPr/>
        </p:nvPicPr>
        <p:blipFill rotWithShape="1">
          <a:blip r:embed="rId3">
            <a:alphaModFix/>
          </a:blip>
          <a:srcRect/>
          <a:stretch/>
        </p:blipFill>
        <p:spPr>
          <a:xfrm>
            <a:off x="4675075" y="0"/>
            <a:ext cx="4468928" cy="5002047"/>
          </a:xfrm>
          <a:prstGeom prst="rect">
            <a:avLst/>
          </a:prstGeom>
          <a:noFill/>
          <a:ln>
            <a:noFill/>
          </a:ln>
        </p:spPr>
      </p:pic>
      <p:sp>
        <p:nvSpPr>
          <p:cNvPr id="902" name="Google Shape;902;p66"/>
          <p:cNvSpPr/>
          <p:nvPr/>
        </p:nvSpPr>
        <p:spPr>
          <a:xfrm>
            <a:off x="4468926" y="141453"/>
            <a:ext cx="4571700" cy="5143500"/>
          </a:xfrm>
          <a:prstGeom prst="rect">
            <a:avLst/>
          </a:prstGeom>
          <a:solidFill>
            <a:schemeClr val="accent3">
              <a:alpha val="263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Rettangolo 4">
            <a:extLst>
              <a:ext uri="{FF2B5EF4-FFF2-40B4-BE49-F238E27FC236}">
                <a16:creationId xmlns:a16="http://schemas.microsoft.com/office/drawing/2014/main" id="{3BA024D5-0CE9-87F7-78B8-4F4661F2D66B}"/>
              </a:ext>
            </a:extLst>
          </p:cNvPr>
          <p:cNvSpPr/>
          <p:nvPr/>
        </p:nvSpPr>
        <p:spPr>
          <a:xfrm>
            <a:off x="583850" y="3634865"/>
            <a:ext cx="3161957" cy="691376"/>
          </a:xfrm>
          <a:prstGeom prst="rect">
            <a:avLst/>
          </a:prstGeom>
          <a:solidFill>
            <a:srgbClr val="E5DABE"/>
          </a:solidFill>
          <a:ln>
            <a:solidFill>
              <a:srgbClr val="E5DA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7" name="Immagine 6" descr="Immagine che contiene cielo, acqua, esterni, persona&#10;&#10;Descrizione generata automaticamente">
            <a:extLst>
              <a:ext uri="{FF2B5EF4-FFF2-40B4-BE49-F238E27FC236}">
                <a16:creationId xmlns:a16="http://schemas.microsoft.com/office/drawing/2014/main" id="{DE054C5F-46E4-19C3-A952-EA82C2802124}"/>
              </a:ext>
            </a:extLst>
          </p:cNvPr>
          <p:cNvPicPr>
            <a:picLocks noChangeAspect="1"/>
          </p:cNvPicPr>
          <p:nvPr/>
        </p:nvPicPr>
        <p:blipFill>
          <a:blip r:embed="rId4"/>
          <a:stretch>
            <a:fillRect/>
          </a:stretch>
        </p:blipFill>
        <p:spPr>
          <a:xfrm>
            <a:off x="767208" y="1939612"/>
            <a:ext cx="1500207" cy="190671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9" name="Immagine 8" descr="Immagine che contiene acqua, persona, cielo, uomo&#10;&#10;Descrizione generata automaticamente">
            <a:extLst>
              <a:ext uri="{FF2B5EF4-FFF2-40B4-BE49-F238E27FC236}">
                <a16:creationId xmlns:a16="http://schemas.microsoft.com/office/drawing/2014/main" id="{C7F65D52-4C41-84B3-45DF-71C2CB68817D}"/>
              </a:ext>
            </a:extLst>
          </p:cNvPr>
          <p:cNvPicPr>
            <a:picLocks noChangeAspect="1"/>
          </p:cNvPicPr>
          <p:nvPr/>
        </p:nvPicPr>
        <p:blipFill>
          <a:blip r:embed="rId5"/>
          <a:stretch>
            <a:fillRect/>
          </a:stretch>
        </p:blipFill>
        <p:spPr>
          <a:xfrm>
            <a:off x="3374179" y="1939612"/>
            <a:ext cx="1500208" cy="190671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1" name="Google Shape;882;p66">
            <a:extLst>
              <a:ext uri="{FF2B5EF4-FFF2-40B4-BE49-F238E27FC236}">
                <a16:creationId xmlns:a16="http://schemas.microsoft.com/office/drawing/2014/main" id="{73006B63-E491-A391-81A8-1A86014A3ECB}"/>
              </a:ext>
            </a:extLst>
          </p:cNvPr>
          <p:cNvSpPr txBox="1">
            <a:spLocks/>
          </p:cNvSpPr>
          <p:nvPr/>
        </p:nvSpPr>
        <p:spPr>
          <a:xfrm>
            <a:off x="583850" y="3954407"/>
            <a:ext cx="1980822" cy="789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4800"/>
              <a:buFont typeface="Just Another Hand"/>
              <a:buNone/>
              <a:defRPr sz="8000" b="0" i="0" u="none" strike="noStrike" cap="none">
                <a:solidFill>
                  <a:schemeClr val="accent1"/>
                </a:solidFill>
                <a:latin typeface="Just Another Hand"/>
                <a:ea typeface="Just Another Hand"/>
                <a:cs typeface="Just Another Hand"/>
                <a:sym typeface="Just Another Hand"/>
              </a:defRPr>
            </a:lvl1pPr>
            <a:lvl2pPr marR="0" lvl="1"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9pPr>
          </a:lstStyle>
          <a:p>
            <a:pPr algn="ctr"/>
            <a:r>
              <a:rPr lang="it-IT" sz="1600" dirty="0">
                <a:latin typeface="Times New Roman" panose="02020603050405020304" pitchFamily="18" charset="0"/>
                <a:cs typeface="Times New Roman" panose="02020603050405020304" pitchFamily="18" charset="0"/>
              </a:rPr>
              <a:t>Di Martino Carmine</a:t>
            </a:r>
          </a:p>
          <a:p>
            <a:pPr algn="ctr"/>
            <a:endParaRPr lang="it-IT" sz="1600" dirty="0">
              <a:latin typeface="Times New Roman" panose="02020603050405020304" pitchFamily="18" charset="0"/>
              <a:cs typeface="Times New Roman" panose="02020603050405020304" pitchFamily="18" charset="0"/>
            </a:endParaRPr>
          </a:p>
          <a:p>
            <a:pPr algn="ctr"/>
            <a:r>
              <a:rPr lang="it-IT" sz="1600" dirty="0">
                <a:latin typeface="Times New Roman" panose="02020603050405020304" pitchFamily="18" charset="0"/>
                <a:cs typeface="Times New Roman" panose="02020603050405020304" pitchFamily="18" charset="0"/>
              </a:rPr>
              <a:t>Full Stack Developer</a:t>
            </a:r>
          </a:p>
        </p:txBody>
      </p:sp>
      <p:sp>
        <p:nvSpPr>
          <p:cNvPr id="33" name="Google Shape;882;p66">
            <a:extLst>
              <a:ext uri="{FF2B5EF4-FFF2-40B4-BE49-F238E27FC236}">
                <a16:creationId xmlns:a16="http://schemas.microsoft.com/office/drawing/2014/main" id="{AA637BD6-D05C-8F21-60D5-0FC7FA976281}"/>
              </a:ext>
            </a:extLst>
          </p:cNvPr>
          <p:cNvSpPr txBox="1">
            <a:spLocks/>
          </p:cNvSpPr>
          <p:nvPr/>
        </p:nvSpPr>
        <p:spPr>
          <a:xfrm>
            <a:off x="3241666" y="3958556"/>
            <a:ext cx="1980822" cy="789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4800"/>
              <a:buFont typeface="Just Another Hand"/>
              <a:buNone/>
              <a:defRPr sz="8000" b="0" i="0" u="none" strike="noStrike" cap="none">
                <a:solidFill>
                  <a:schemeClr val="accent1"/>
                </a:solidFill>
                <a:latin typeface="Just Another Hand"/>
                <a:ea typeface="Just Another Hand"/>
                <a:cs typeface="Just Another Hand"/>
                <a:sym typeface="Just Another Hand"/>
              </a:defRPr>
            </a:lvl1pPr>
            <a:lvl2pPr marR="0" lvl="1"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600"/>
              <a:buFont typeface="Montserrat"/>
              <a:buNone/>
              <a:defRPr sz="3600" b="1" i="0" u="none" strike="noStrike" cap="none">
                <a:solidFill>
                  <a:schemeClr val="dk1"/>
                </a:solidFill>
                <a:latin typeface="Montserrat"/>
                <a:ea typeface="Montserrat"/>
                <a:cs typeface="Montserrat"/>
                <a:sym typeface="Montserrat"/>
              </a:defRPr>
            </a:lvl9pPr>
          </a:lstStyle>
          <a:p>
            <a:pPr algn="ctr"/>
            <a:r>
              <a:rPr lang="it-IT" sz="1600" dirty="0">
                <a:latin typeface="Times New Roman" panose="02020603050405020304" pitchFamily="18" charset="0"/>
                <a:cs typeface="Times New Roman" panose="02020603050405020304" pitchFamily="18" charset="0"/>
              </a:rPr>
              <a:t>Di Luca Giuseppe</a:t>
            </a:r>
          </a:p>
          <a:p>
            <a:pPr algn="ctr"/>
            <a:endParaRPr lang="it-IT" sz="1600" dirty="0">
              <a:latin typeface="Times New Roman" panose="02020603050405020304" pitchFamily="18" charset="0"/>
              <a:cs typeface="Times New Roman" panose="02020603050405020304" pitchFamily="18" charset="0"/>
            </a:endParaRPr>
          </a:p>
          <a:p>
            <a:pPr algn="ctr"/>
            <a:r>
              <a:rPr lang="it-IT" sz="1600" dirty="0">
                <a:latin typeface="Times New Roman" panose="02020603050405020304" pitchFamily="18" charset="0"/>
                <a:cs typeface="Times New Roman" panose="02020603050405020304" pitchFamily="18" charset="0"/>
              </a:rPr>
              <a:t>Full Stack Developer</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0"/>
        <p:cNvGrpSpPr/>
        <p:nvPr/>
      </p:nvGrpSpPr>
      <p:grpSpPr>
        <a:xfrm>
          <a:off x="0" y="0"/>
          <a:ext cx="0" cy="0"/>
          <a:chOff x="0" y="0"/>
          <a:chExt cx="0" cy="0"/>
        </a:xfrm>
      </p:grpSpPr>
      <p:sp>
        <p:nvSpPr>
          <p:cNvPr id="651" name="Google Shape;651;p53"/>
          <p:cNvSpPr txBox="1">
            <a:spLocks noGrp="1"/>
          </p:cNvSpPr>
          <p:nvPr>
            <p:ph type="title"/>
          </p:nvPr>
        </p:nvSpPr>
        <p:spPr>
          <a:xfrm>
            <a:off x="1449935" y="3148570"/>
            <a:ext cx="5976600" cy="10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dirty="0"/>
              <a:t>GRAZIE PER L’ATTENZIONE</a:t>
            </a:r>
            <a:endParaRPr sz="6000" dirty="0"/>
          </a:p>
        </p:txBody>
      </p:sp>
      <p:sp>
        <p:nvSpPr>
          <p:cNvPr id="653" name="Google Shape;653;p53"/>
          <p:cNvSpPr/>
          <p:nvPr/>
        </p:nvSpPr>
        <p:spPr>
          <a:xfrm>
            <a:off x="567750" y="682225"/>
            <a:ext cx="3098425" cy="3962679"/>
          </a:xfrm>
          <a:custGeom>
            <a:avLst/>
            <a:gdLst/>
            <a:ahLst/>
            <a:cxnLst/>
            <a:rect l="l" t="t" r="r" b="b"/>
            <a:pathLst>
              <a:path w="123937" h="163460" extrusionOk="0">
                <a:moveTo>
                  <a:pt x="25719" y="1142"/>
                </a:moveTo>
                <a:cubicBezTo>
                  <a:pt x="22273" y="1142"/>
                  <a:pt x="17818" y="-1295"/>
                  <a:pt x="15381" y="1142"/>
                </a:cubicBezTo>
                <a:cubicBezTo>
                  <a:pt x="11511" y="5012"/>
                  <a:pt x="9784" y="10586"/>
                  <a:pt x="7627" y="15617"/>
                </a:cubicBezTo>
                <a:cubicBezTo>
                  <a:pt x="4630" y="22609"/>
                  <a:pt x="-540" y="30853"/>
                  <a:pt x="2457" y="37845"/>
                </a:cubicBezTo>
                <a:cubicBezTo>
                  <a:pt x="10107" y="55694"/>
                  <a:pt x="40710" y="62365"/>
                  <a:pt x="40710" y="81784"/>
                </a:cubicBezTo>
                <a:cubicBezTo>
                  <a:pt x="40710" y="93365"/>
                  <a:pt x="26566" y="100689"/>
                  <a:pt x="16931" y="107114"/>
                </a:cubicBezTo>
                <a:cubicBezTo>
                  <a:pt x="6708" y="113931"/>
                  <a:pt x="-5715" y="132543"/>
                  <a:pt x="2974" y="141232"/>
                </a:cubicBezTo>
                <a:cubicBezTo>
                  <a:pt x="12031" y="150289"/>
                  <a:pt x="27118" y="155117"/>
                  <a:pt x="39677" y="152604"/>
                </a:cubicBezTo>
                <a:cubicBezTo>
                  <a:pt x="47180" y="151103"/>
                  <a:pt x="54829" y="148554"/>
                  <a:pt x="62422" y="149503"/>
                </a:cubicBezTo>
                <a:cubicBezTo>
                  <a:pt x="71561" y="150645"/>
                  <a:pt x="79794" y="155776"/>
                  <a:pt x="88785" y="157774"/>
                </a:cubicBezTo>
                <a:cubicBezTo>
                  <a:pt x="100372" y="160349"/>
                  <a:pt x="123937" y="151590"/>
                  <a:pt x="123937" y="163460"/>
                </a:cubicBezTo>
              </a:path>
            </a:pathLst>
          </a:custGeom>
          <a:noFill/>
          <a:ln w="38100" cap="flat" cmpd="sng">
            <a:solidFill>
              <a:schemeClr val="dk1"/>
            </a:solidFill>
            <a:prstDash val="dash"/>
            <a:round/>
            <a:headEnd type="oval" w="med" len="med"/>
            <a:tailEnd type="oval" w="med" len="med"/>
          </a:ln>
        </p:spPr>
      </p:sp>
      <p:sp>
        <p:nvSpPr>
          <p:cNvPr id="654" name="Google Shape;654;p53"/>
          <p:cNvSpPr/>
          <p:nvPr/>
        </p:nvSpPr>
        <p:spPr>
          <a:xfrm rot="1242899">
            <a:off x="7189373" y="1074852"/>
            <a:ext cx="1298328" cy="2448388"/>
          </a:xfrm>
          <a:custGeom>
            <a:avLst/>
            <a:gdLst/>
            <a:ahLst/>
            <a:cxnLst/>
            <a:rect l="l" t="t" r="r" b="b"/>
            <a:pathLst>
              <a:path w="51936" h="83458" extrusionOk="0">
                <a:moveTo>
                  <a:pt x="25392" y="0"/>
                </a:moveTo>
                <a:cubicBezTo>
                  <a:pt x="17647" y="3872"/>
                  <a:pt x="8706" y="6789"/>
                  <a:pt x="3163" y="13441"/>
                </a:cubicBezTo>
                <a:cubicBezTo>
                  <a:pt x="-712" y="18091"/>
                  <a:pt x="-635" y="25913"/>
                  <a:pt x="1613" y="31533"/>
                </a:cubicBezTo>
                <a:cubicBezTo>
                  <a:pt x="6153" y="42882"/>
                  <a:pt x="17717" y="52162"/>
                  <a:pt x="29527" y="55312"/>
                </a:cubicBezTo>
                <a:cubicBezTo>
                  <a:pt x="36353" y="57133"/>
                  <a:pt x="45209" y="54969"/>
                  <a:pt x="50205" y="59965"/>
                </a:cubicBezTo>
                <a:cubicBezTo>
                  <a:pt x="57369" y="67129"/>
                  <a:pt x="39106" y="87241"/>
                  <a:pt x="30044" y="82710"/>
                </a:cubicBezTo>
              </a:path>
            </a:pathLst>
          </a:custGeom>
          <a:noFill/>
          <a:ln w="38100" cap="flat" cmpd="sng">
            <a:solidFill>
              <a:schemeClr val="dk1"/>
            </a:solidFill>
            <a:prstDash val="dash"/>
            <a:round/>
            <a:headEnd type="oval" w="med" len="med"/>
            <a:tailEnd type="oval" w="med" len="med"/>
          </a:ln>
        </p:spPr>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593125" y="1660350"/>
            <a:ext cx="3443400" cy="8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Alla scoperta di </a:t>
            </a:r>
            <a:r>
              <a:rPr lang="en" i="1" dirty="0"/>
              <a:t>NaTour21</a:t>
            </a:r>
            <a:endParaRPr i="1" dirty="0"/>
          </a:p>
        </p:txBody>
      </p:sp>
      <p:sp>
        <p:nvSpPr>
          <p:cNvPr id="305" name="Google Shape;305;p40"/>
          <p:cNvSpPr txBox="1">
            <a:spLocks noGrp="1"/>
          </p:cNvSpPr>
          <p:nvPr>
            <p:ph type="subTitle" idx="1"/>
          </p:nvPr>
        </p:nvSpPr>
        <p:spPr>
          <a:xfrm>
            <a:off x="343217" y="3397405"/>
            <a:ext cx="1283148" cy="53021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000" dirty="0">
                <a:latin typeface="Just Another Hand" panose="020B0604020202020204" charset="0"/>
                <a:cs typeface="Times New Roman" panose="02020603050405020304" pitchFamily="18" charset="0"/>
              </a:rPr>
              <a:t>Benvenuto in</a:t>
            </a:r>
            <a:endParaRPr sz="3000" i="1" dirty="0">
              <a:latin typeface="Just Another Hand" panose="020B0604020202020204" charset="0"/>
              <a:cs typeface="Times New Roman" panose="02020603050405020304" pitchFamily="18" charset="0"/>
            </a:endParaRPr>
          </a:p>
        </p:txBody>
      </p:sp>
      <p:pic>
        <p:nvPicPr>
          <p:cNvPr id="306" name="Google Shape;306;p40"/>
          <p:cNvPicPr preferRelativeResize="0"/>
          <p:nvPr/>
        </p:nvPicPr>
        <p:blipFill rotWithShape="1">
          <a:blip r:embed="rId3">
            <a:alphaModFix/>
          </a:blip>
          <a:srcRect l="32961" r="28792"/>
          <a:stretch/>
        </p:blipFill>
        <p:spPr>
          <a:xfrm>
            <a:off x="4572000" y="0"/>
            <a:ext cx="3497275" cy="5143476"/>
          </a:xfrm>
          <a:prstGeom prst="rect">
            <a:avLst/>
          </a:prstGeom>
          <a:noFill/>
          <a:ln>
            <a:noFill/>
          </a:ln>
        </p:spPr>
      </p:pic>
      <p:sp>
        <p:nvSpPr>
          <p:cNvPr id="307" name="Google Shape;307;p40"/>
          <p:cNvSpPr/>
          <p:nvPr/>
        </p:nvSpPr>
        <p:spPr>
          <a:xfrm>
            <a:off x="4571938" y="0"/>
            <a:ext cx="3497400" cy="5143500"/>
          </a:xfrm>
          <a:prstGeom prst="rect">
            <a:avLst/>
          </a:prstGeom>
          <a:solidFill>
            <a:schemeClr val="accent3">
              <a:alpha val="263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 name="Immagine 4" descr="Immagine che contiene testo&#10;&#10;Descrizione generata automaticamente">
            <a:extLst>
              <a:ext uri="{FF2B5EF4-FFF2-40B4-BE49-F238E27FC236}">
                <a16:creationId xmlns:a16="http://schemas.microsoft.com/office/drawing/2014/main" id="{1E77DE56-F175-18BB-0A9B-CA7BFF61B4FB}"/>
              </a:ext>
            </a:extLst>
          </p:cNvPr>
          <p:cNvPicPr>
            <a:picLocks noChangeAspect="1"/>
          </p:cNvPicPr>
          <p:nvPr/>
        </p:nvPicPr>
        <p:blipFill>
          <a:blip r:embed="rId4"/>
          <a:stretch>
            <a:fillRect/>
          </a:stretch>
        </p:blipFill>
        <p:spPr>
          <a:xfrm>
            <a:off x="1626365" y="3123537"/>
            <a:ext cx="2511556" cy="107795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lt">
                                    <p:tmAbs val="30"/>
                                  </p:iterate>
                                  <p:childTnLst>
                                    <p:set>
                                      <p:cBhvr>
                                        <p:cTn id="6" dur="1" fill="hold">
                                          <p:stCondLst>
                                            <p:cond delay="0"/>
                                          </p:stCondLst>
                                        </p:cTn>
                                        <p:tgtEl>
                                          <p:spTgt spid="30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55"/>
          <p:cNvSpPr txBox="1">
            <a:spLocks noGrp="1"/>
          </p:cNvSpPr>
          <p:nvPr>
            <p:ph type="title"/>
          </p:nvPr>
        </p:nvSpPr>
        <p:spPr>
          <a:xfrm>
            <a:off x="2367750" y="244991"/>
            <a:ext cx="44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COS’ É  </a:t>
            </a:r>
            <a:r>
              <a:rPr lang="en" i="1" dirty="0"/>
              <a:t>NaTour21   </a:t>
            </a:r>
            <a:r>
              <a:rPr lang="en" dirty="0"/>
              <a:t>?</a:t>
            </a:r>
            <a:endParaRPr dirty="0"/>
          </a:p>
        </p:txBody>
      </p:sp>
      <p:pic>
        <p:nvPicPr>
          <p:cNvPr id="671" name="Google Shape;671;p55"/>
          <p:cNvPicPr preferRelativeResize="0"/>
          <p:nvPr/>
        </p:nvPicPr>
        <p:blipFill rotWithShape="1">
          <a:blip r:embed="rId3">
            <a:alphaModFix/>
          </a:blip>
          <a:srcRect t="51071" b="6926"/>
          <a:stretch/>
        </p:blipFill>
        <p:spPr>
          <a:xfrm>
            <a:off x="0" y="2881200"/>
            <a:ext cx="9144000" cy="2262300"/>
          </a:xfrm>
          <a:prstGeom prst="rect">
            <a:avLst/>
          </a:prstGeom>
          <a:noFill/>
          <a:ln>
            <a:noFill/>
          </a:ln>
        </p:spPr>
      </p:pic>
      <p:sp>
        <p:nvSpPr>
          <p:cNvPr id="672" name="Google Shape;672;p55"/>
          <p:cNvSpPr txBox="1">
            <a:spLocks noGrp="1"/>
          </p:cNvSpPr>
          <p:nvPr>
            <p:ph type="body" idx="1"/>
          </p:nvPr>
        </p:nvSpPr>
        <p:spPr>
          <a:xfrm>
            <a:off x="876300" y="989775"/>
            <a:ext cx="7444740" cy="1272525"/>
          </a:xfrm>
          <a:prstGeom prst="rect">
            <a:avLst/>
          </a:prstGeom>
        </p:spPr>
        <p:txBody>
          <a:bodyPr spcFirstLastPara="1" wrap="square" lIns="91425" tIns="91425" rIns="91425" bIns="91425" anchor="t" anchorCtr="0">
            <a:noAutofit/>
          </a:bodyPr>
          <a:lstStyle/>
          <a:p>
            <a:pPr marL="139700" indent="0" algn="l">
              <a:lnSpc>
                <a:spcPct val="107000"/>
              </a:lnSpc>
              <a:spcAft>
                <a:spcPts val="800"/>
              </a:spcAft>
              <a:buNone/>
            </a:pPr>
            <a:r>
              <a:rPr lang="it-IT" sz="18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NaTour21 </a:t>
            </a:r>
            <a:r>
              <a:rPr lang="it-IT"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è un moderno </a:t>
            </a:r>
            <a:r>
              <a:rPr lang="it-IT" sz="18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social network </a:t>
            </a:r>
            <a:r>
              <a:rPr lang="it-IT"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per appassionati di escursioni. Il sistema consiste in un back-end sicuro, performante e scalabile, e in un client mobile attraverso cui gli utenti possono fruire delle funzionalità del sistema in modo intuitivo, rapido e piacevole. </a:t>
            </a:r>
            <a:endParaRPr lang="it-IT"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ctr" rtl="0">
              <a:spcBef>
                <a:spcPts val="1600"/>
              </a:spcBef>
              <a:spcAft>
                <a:spcPts val="1600"/>
              </a:spcAft>
              <a:buNone/>
            </a:pPr>
            <a:endParaRPr dirty="0"/>
          </a:p>
        </p:txBody>
      </p:sp>
      <p:sp>
        <p:nvSpPr>
          <p:cNvPr id="673" name="Google Shape;673;p55"/>
          <p:cNvSpPr/>
          <p:nvPr/>
        </p:nvSpPr>
        <p:spPr>
          <a:xfrm>
            <a:off x="0" y="2881200"/>
            <a:ext cx="9144000" cy="2262300"/>
          </a:xfrm>
          <a:prstGeom prst="rect">
            <a:avLst/>
          </a:prstGeom>
          <a:solidFill>
            <a:schemeClr val="accent3">
              <a:alpha val="263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2">
                                            <p:txEl>
                                              <p:pRg st="0" end="0"/>
                                            </p:txEl>
                                          </p:spTgt>
                                        </p:tgtEl>
                                        <p:attrNameLst>
                                          <p:attrName>style.visibility</p:attrName>
                                        </p:attrNameLst>
                                      </p:cBhvr>
                                      <p:to>
                                        <p:strVal val="visible"/>
                                      </p:to>
                                    </p:set>
                                    <p:animEffect transition="in" filter="fade">
                                      <p:cBhvr>
                                        <p:cTn id="7" dur="500"/>
                                        <p:tgtEl>
                                          <p:spTgt spid="67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title" idx="15"/>
          </p:nvPr>
        </p:nvSpPr>
        <p:spPr>
          <a:xfrm>
            <a:off x="270213" y="169481"/>
            <a:ext cx="796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COSA OFFRE </a:t>
            </a:r>
            <a:r>
              <a:rPr lang="en" i="1" dirty="0"/>
              <a:t>NaTour21</a:t>
            </a:r>
            <a:endParaRPr i="1" dirty="0"/>
          </a:p>
        </p:txBody>
      </p:sp>
      <p:sp>
        <p:nvSpPr>
          <p:cNvPr id="286" name="Google Shape;286;p39"/>
          <p:cNvSpPr txBox="1">
            <a:spLocks noGrp="1"/>
          </p:cNvSpPr>
          <p:nvPr>
            <p:ph type="subTitle" idx="6"/>
          </p:nvPr>
        </p:nvSpPr>
        <p:spPr>
          <a:xfrm>
            <a:off x="282691" y="1105087"/>
            <a:ext cx="8577086" cy="3572787"/>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Ø"/>
            </a:pPr>
            <a:r>
              <a:rPr lang="en" sz="1600" dirty="0">
                <a:solidFill>
                  <a:schemeClr val="tx1"/>
                </a:solidFill>
                <a:latin typeface="Times New Roman" panose="02020603050405020304" pitchFamily="18" charset="0"/>
                <a:cs typeface="Times New Roman" panose="02020603050405020304" pitchFamily="18" charset="0"/>
              </a:rPr>
              <a:t>Autenticazione tramite social come google o facebook</a:t>
            </a:r>
          </a:p>
          <a:p>
            <a:pPr marL="342900" lvl="0" indent="-342900" algn="l" rtl="0">
              <a:spcBef>
                <a:spcPts val="0"/>
              </a:spcBef>
              <a:spcAft>
                <a:spcPts val="0"/>
              </a:spcAft>
              <a:buFont typeface="Wingdings" panose="05000000000000000000" pitchFamily="2" charset="2"/>
              <a:buChar char="Ø"/>
            </a:pPr>
            <a:r>
              <a:rPr lang="en" sz="1600" dirty="0">
                <a:solidFill>
                  <a:schemeClr val="tx1"/>
                </a:solidFill>
                <a:latin typeface="Times New Roman" panose="02020603050405020304" pitchFamily="18" charset="0"/>
                <a:cs typeface="Times New Roman" panose="02020603050405020304" pitchFamily="18" charset="0"/>
              </a:rPr>
              <a:t>Pubblicazione di nuovi itinerari</a:t>
            </a:r>
          </a:p>
          <a:p>
            <a:pPr marL="342900" lvl="0" indent="-342900" algn="l" rtl="0">
              <a:spcBef>
                <a:spcPts val="0"/>
              </a:spcBef>
              <a:spcAft>
                <a:spcPts val="0"/>
              </a:spcAft>
              <a:buFont typeface="Wingdings" panose="05000000000000000000" pitchFamily="2" charset="2"/>
              <a:buChar char="Ø"/>
            </a:pPr>
            <a:endParaRPr lang="en" sz="600" dirty="0">
              <a:solidFill>
                <a:schemeClr val="tx1"/>
              </a:solidFill>
              <a:latin typeface="Times New Roman" panose="02020603050405020304" pitchFamily="18" charset="0"/>
              <a:cs typeface="Times New Roman" panose="02020603050405020304" pitchFamily="18" charset="0"/>
            </a:endParaRPr>
          </a:p>
          <a:p>
            <a:pPr marL="800100" lvl="1" indent="-342900" algn="l">
              <a:buFont typeface="Wingdings" panose="05000000000000000000" pitchFamily="2" charset="2"/>
              <a:buChar char="§"/>
            </a:pPr>
            <a:r>
              <a:rPr lang="it-IT" sz="1400" dirty="0">
                <a:solidFill>
                  <a:schemeClr val="tx1"/>
                </a:solidFill>
                <a:latin typeface="Times New Roman" panose="02020603050405020304" pitchFamily="18" charset="0"/>
                <a:cs typeface="Times New Roman" panose="02020603050405020304" pitchFamily="18" charset="0"/>
              </a:rPr>
              <a:t>I</a:t>
            </a:r>
            <a:r>
              <a:rPr lang="en" sz="1400" dirty="0">
                <a:solidFill>
                  <a:schemeClr val="tx1"/>
                </a:solidFill>
                <a:latin typeface="Times New Roman" panose="02020603050405020304" pitchFamily="18" charset="0"/>
                <a:cs typeface="Times New Roman" panose="02020603050405020304" pitchFamily="18" charset="0"/>
              </a:rPr>
              <a:t>nserendo il tracciato attraverso una mappa interattiva</a:t>
            </a:r>
          </a:p>
          <a:p>
            <a:pPr marL="800100" lvl="1" indent="-342900" algn="l">
              <a:buFont typeface="Wingdings" panose="05000000000000000000" pitchFamily="2" charset="2"/>
              <a:buChar char="§"/>
            </a:pPr>
            <a:r>
              <a:rPr lang="it-IT" sz="1400" dirty="0">
                <a:solidFill>
                  <a:schemeClr val="tx1"/>
                </a:solidFill>
                <a:latin typeface="Times New Roman" panose="02020603050405020304" pitchFamily="18" charset="0"/>
                <a:cs typeface="Times New Roman" panose="02020603050405020304" pitchFamily="18" charset="0"/>
              </a:rPr>
              <a:t>Inserendo il tracciato attraverso un file gpx</a:t>
            </a:r>
            <a:endParaRPr lang="en" sz="1400" dirty="0">
              <a:solidFill>
                <a:schemeClr val="tx1"/>
              </a:solidFill>
              <a:latin typeface="Times New Roman" panose="02020603050405020304" pitchFamily="18" charset="0"/>
              <a:cs typeface="Times New Roman" panose="02020603050405020304" pitchFamily="18" charset="0"/>
            </a:endParaRPr>
          </a:p>
          <a:p>
            <a:pPr marL="800100" lvl="1" indent="-342900" algn="l">
              <a:buFont typeface="Wingdings" panose="05000000000000000000" pitchFamily="2" charset="2"/>
              <a:buChar char="§"/>
            </a:pPr>
            <a:r>
              <a:rPr lang="it-IT" sz="1400" dirty="0">
                <a:solidFill>
                  <a:schemeClr val="tx1"/>
                </a:solidFill>
                <a:latin typeface="Times New Roman" panose="02020603050405020304" pitchFamily="18" charset="0"/>
                <a:cs typeface="Times New Roman" panose="02020603050405020304" pitchFamily="18" charset="0"/>
              </a:rPr>
              <a:t>Inserendo il tracciato registrando una sequenza di posizioni GPS con il proprio dispositivo mobile</a:t>
            </a:r>
            <a:br>
              <a:rPr lang="it-IT" sz="1400" dirty="0">
                <a:solidFill>
                  <a:schemeClr val="tx1"/>
                </a:solidFill>
                <a:latin typeface="Times New Roman" panose="02020603050405020304" pitchFamily="18" charset="0"/>
                <a:cs typeface="Times New Roman" panose="02020603050405020304" pitchFamily="18" charset="0"/>
              </a:rPr>
            </a:br>
            <a:endParaRPr lang="it-IT" sz="600" dirty="0">
              <a:solidFill>
                <a:schemeClr val="tx1"/>
              </a:solidFill>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Ricerche di itinerari tramite una vasta gamma di filtri</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Visualizzazione di una schermata di dettaglio per ciascun sentiero</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Creazione di compilation di sentieri personalizzate</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Download delle informazioni riguardo un sentiero in formato gpx</a:t>
            </a:r>
          </a:p>
          <a:p>
            <a:pPr marL="342900" indent="-342900" algn="l">
              <a:buFont typeface="Wingdings" panose="05000000000000000000" pitchFamily="2" charset="2"/>
              <a:buChar char="Ø"/>
            </a:pPr>
            <a:r>
              <a:rPr lang="it-IT" sz="1600">
                <a:solidFill>
                  <a:schemeClr val="tx1"/>
                </a:solidFill>
                <a:latin typeface="Times New Roman" panose="02020603050405020304" pitchFamily="18" charset="0"/>
                <a:cs typeface="Times New Roman" panose="02020603050405020304" pitchFamily="18" charset="0"/>
              </a:rPr>
              <a:t>Stampa </a:t>
            </a:r>
            <a:r>
              <a:rPr lang="it-IT" sz="1600" dirty="0">
                <a:solidFill>
                  <a:schemeClr val="tx1"/>
                </a:solidFill>
                <a:latin typeface="Times New Roman" panose="02020603050405020304" pitchFamily="18" charset="0"/>
                <a:cs typeface="Times New Roman" panose="02020603050405020304" pitchFamily="18" charset="0"/>
              </a:rPr>
              <a:t>delle informazioni riepilogative in formato PDF.</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Modifica del punteggio di difficoltà di un sentiero presente in piattaforma</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Modifica del tempo di percorrenza di un sentiero presente in piattaforma</a:t>
            </a:r>
          </a:p>
          <a:p>
            <a:pPr marL="342900" indent="-342900" algn="l">
              <a:buFont typeface="Wingdings" panose="05000000000000000000" pitchFamily="2" charset="2"/>
              <a:buChar char="Ø"/>
            </a:pPr>
            <a:endParaRPr lang="en" sz="1800" dirty="0">
              <a:solidFill>
                <a:schemeClr val="tx1"/>
              </a:solidFill>
            </a:endParaRPr>
          </a:p>
          <a:p>
            <a:pPr marL="342900" indent="-342900" algn="l">
              <a:buFont typeface="Wingdings" panose="05000000000000000000" pitchFamily="2" charset="2"/>
              <a:buChar char="ü"/>
            </a:pPr>
            <a:endParaRPr lang="en" sz="1800" dirty="0"/>
          </a:p>
          <a:p>
            <a:pPr marL="800100" lvl="1" indent="-342900" algn="l">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sz="2000" dirty="0"/>
          </a:p>
        </p:txBody>
      </p:sp>
      <p:grpSp>
        <p:nvGrpSpPr>
          <p:cNvPr id="289" name="Google Shape;289;p39"/>
          <p:cNvGrpSpPr/>
          <p:nvPr/>
        </p:nvGrpSpPr>
        <p:grpSpPr>
          <a:xfrm rot="1230688">
            <a:off x="6798833" y="2753910"/>
            <a:ext cx="2380396" cy="2380396"/>
            <a:chOff x="-146650" y="2998550"/>
            <a:chExt cx="1719750" cy="1719750"/>
          </a:xfrm>
        </p:grpSpPr>
        <p:sp>
          <p:nvSpPr>
            <p:cNvPr id="290" name="Google Shape;290;p39"/>
            <p:cNvSpPr/>
            <p:nvPr/>
          </p:nvSpPr>
          <p:spPr>
            <a:xfrm>
              <a:off x="681875" y="2998550"/>
              <a:ext cx="62175" cy="271575"/>
            </a:xfrm>
            <a:custGeom>
              <a:avLst/>
              <a:gdLst/>
              <a:ahLst/>
              <a:cxnLst/>
              <a:rect l="l" t="t" r="r" b="b"/>
              <a:pathLst>
                <a:path w="2487" h="10863" extrusionOk="0">
                  <a:moveTo>
                    <a:pt x="1254" y="1"/>
                  </a:moveTo>
                  <a:cubicBezTo>
                    <a:pt x="557" y="1"/>
                    <a:pt x="0" y="558"/>
                    <a:pt x="0" y="1234"/>
                  </a:cubicBezTo>
                  <a:lnTo>
                    <a:pt x="0" y="10862"/>
                  </a:lnTo>
                  <a:lnTo>
                    <a:pt x="2487" y="10862"/>
                  </a:lnTo>
                  <a:lnTo>
                    <a:pt x="2487" y="1234"/>
                  </a:lnTo>
                  <a:cubicBezTo>
                    <a:pt x="2487" y="558"/>
                    <a:pt x="1930" y="1"/>
                    <a:pt x="1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39"/>
            <p:cNvSpPr/>
            <p:nvPr/>
          </p:nvSpPr>
          <p:spPr>
            <a:xfrm>
              <a:off x="-146650" y="3825100"/>
              <a:ext cx="271550" cy="62200"/>
            </a:xfrm>
            <a:custGeom>
              <a:avLst/>
              <a:gdLst/>
              <a:ahLst/>
              <a:cxnLst/>
              <a:rect l="l" t="t" r="r" b="b"/>
              <a:pathLst>
                <a:path w="10862" h="2488" extrusionOk="0">
                  <a:moveTo>
                    <a:pt x="1234" y="0"/>
                  </a:moveTo>
                  <a:cubicBezTo>
                    <a:pt x="557" y="0"/>
                    <a:pt x="0" y="557"/>
                    <a:pt x="0" y="1254"/>
                  </a:cubicBezTo>
                  <a:cubicBezTo>
                    <a:pt x="0" y="1930"/>
                    <a:pt x="557" y="2487"/>
                    <a:pt x="1234" y="2487"/>
                  </a:cubicBezTo>
                  <a:lnTo>
                    <a:pt x="10862" y="2487"/>
                  </a:lnTo>
                  <a:lnTo>
                    <a:pt x="108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39"/>
            <p:cNvSpPr/>
            <p:nvPr/>
          </p:nvSpPr>
          <p:spPr>
            <a:xfrm>
              <a:off x="681875" y="4446750"/>
              <a:ext cx="62175" cy="271550"/>
            </a:xfrm>
            <a:custGeom>
              <a:avLst/>
              <a:gdLst/>
              <a:ahLst/>
              <a:cxnLst/>
              <a:rect l="l" t="t" r="r" b="b"/>
              <a:pathLst>
                <a:path w="2487" h="10862" extrusionOk="0">
                  <a:moveTo>
                    <a:pt x="0" y="0"/>
                  </a:moveTo>
                  <a:lnTo>
                    <a:pt x="0" y="9628"/>
                  </a:lnTo>
                  <a:cubicBezTo>
                    <a:pt x="0" y="10305"/>
                    <a:pt x="557" y="10862"/>
                    <a:pt x="1254" y="10862"/>
                  </a:cubicBezTo>
                  <a:cubicBezTo>
                    <a:pt x="1930" y="10862"/>
                    <a:pt x="2487" y="10305"/>
                    <a:pt x="2487" y="9628"/>
                  </a:cubicBezTo>
                  <a:lnTo>
                    <a:pt x="24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39"/>
            <p:cNvSpPr/>
            <p:nvPr/>
          </p:nvSpPr>
          <p:spPr>
            <a:xfrm>
              <a:off x="1301525" y="3825100"/>
              <a:ext cx="271575" cy="62200"/>
            </a:xfrm>
            <a:custGeom>
              <a:avLst/>
              <a:gdLst/>
              <a:ahLst/>
              <a:cxnLst/>
              <a:rect l="l" t="t" r="r" b="b"/>
              <a:pathLst>
                <a:path w="10863" h="2488" extrusionOk="0">
                  <a:moveTo>
                    <a:pt x="1" y="0"/>
                  </a:moveTo>
                  <a:lnTo>
                    <a:pt x="1" y="2487"/>
                  </a:lnTo>
                  <a:lnTo>
                    <a:pt x="9629" y="2487"/>
                  </a:lnTo>
                  <a:cubicBezTo>
                    <a:pt x="10305" y="2487"/>
                    <a:pt x="10862" y="1930"/>
                    <a:pt x="10862" y="1254"/>
                  </a:cubicBezTo>
                  <a:cubicBezTo>
                    <a:pt x="10862" y="557"/>
                    <a:pt x="10305" y="0"/>
                    <a:pt x="96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39"/>
            <p:cNvSpPr/>
            <p:nvPr/>
          </p:nvSpPr>
          <p:spPr>
            <a:xfrm>
              <a:off x="-32775" y="3112450"/>
              <a:ext cx="1491975" cy="1491975"/>
            </a:xfrm>
            <a:custGeom>
              <a:avLst/>
              <a:gdLst/>
              <a:ahLst/>
              <a:cxnLst/>
              <a:rect l="l" t="t" r="r" b="b"/>
              <a:pathLst>
                <a:path w="59679" h="59679" extrusionOk="0">
                  <a:moveTo>
                    <a:pt x="29840" y="0"/>
                  </a:moveTo>
                  <a:cubicBezTo>
                    <a:pt x="13349" y="0"/>
                    <a:pt x="1" y="13348"/>
                    <a:pt x="1" y="29839"/>
                  </a:cubicBezTo>
                  <a:cubicBezTo>
                    <a:pt x="1" y="46310"/>
                    <a:pt x="13349" y="59678"/>
                    <a:pt x="29840" y="59678"/>
                  </a:cubicBezTo>
                  <a:cubicBezTo>
                    <a:pt x="46311" y="59678"/>
                    <a:pt x="59679" y="46310"/>
                    <a:pt x="59679" y="29839"/>
                  </a:cubicBezTo>
                  <a:cubicBezTo>
                    <a:pt x="59679" y="13348"/>
                    <a:pt x="46311" y="0"/>
                    <a:pt x="29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39"/>
            <p:cNvSpPr/>
            <p:nvPr/>
          </p:nvSpPr>
          <p:spPr>
            <a:xfrm>
              <a:off x="122900" y="3268100"/>
              <a:ext cx="1180650" cy="1180650"/>
            </a:xfrm>
            <a:custGeom>
              <a:avLst/>
              <a:gdLst/>
              <a:ahLst/>
              <a:cxnLst/>
              <a:rect l="l" t="t" r="r" b="b"/>
              <a:pathLst>
                <a:path w="47226" h="47226" extrusionOk="0">
                  <a:moveTo>
                    <a:pt x="23613" y="1"/>
                  </a:moveTo>
                  <a:cubicBezTo>
                    <a:pt x="10583" y="1"/>
                    <a:pt x="0" y="10584"/>
                    <a:pt x="0" y="23613"/>
                  </a:cubicBezTo>
                  <a:cubicBezTo>
                    <a:pt x="0" y="36623"/>
                    <a:pt x="10583" y="47226"/>
                    <a:pt x="23613" y="47226"/>
                  </a:cubicBezTo>
                  <a:cubicBezTo>
                    <a:pt x="36622" y="47226"/>
                    <a:pt x="47225" y="36623"/>
                    <a:pt x="47225" y="23613"/>
                  </a:cubicBezTo>
                  <a:cubicBezTo>
                    <a:pt x="47225" y="10584"/>
                    <a:pt x="36622" y="1"/>
                    <a:pt x="23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39"/>
            <p:cNvSpPr/>
            <p:nvPr/>
          </p:nvSpPr>
          <p:spPr>
            <a:xfrm>
              <a:off x="610750" y="3330775"/>
              <a:ext cx="630125" cy="630125"/>
            </a:xfrm>
            <a:custGeom>
              <a:avLst/>
              <a:gdLst/>
              <a:ahLst/>
              <a:cxnLst/>
              <a:rect l="l" t="t" r="r" b="b"/>
              <a:pathLst>
                <a:path w="25205" h="25205" extrusionOk="0">
                  <a:moveTo>
                    <a:pt x="25205" y="0"/>
                  </a:moveTo>
                  <a:lnTo>
                    <a:pt x="4377" y="15318"/>
                  </a:lnTo>
                  <a:cubicBezTo>
                    <a:pt x="4279" y="15313"/>
                    <a:pt x="4181" y="15310"/>
                    <a:pt x="4082" y="15310"/>
                  </a:cubicBezTo>
                  <a:cubicBezTo>
                    <a:pt x="2606" y="15310"/>
                    <a:pt x="1120" y="15871"/>
                    <a:pt x="1" y="17008"/>
                  </a:cubicBezTo>
                  <a:lnTo>
                    <a:pt x="777" y="24428"/>
                  </a:lnTo>
                  <a:lnTo>
                    <a:pt x="8197" y="25204"/>
                  </a:lnTo>
                  <a:cubicBezTo>
                    <a:pt x="9410" y="24011"/>
                    <a:pt x="9967" y="22399"/>
                    <a:pt x="9887" y="20828"/>
                  </a:cubicBezTo>
                  <a:lnTo>
                    <a:pt x="252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39"/>
            <p:cNvSpPr/>
            <p:nvPr/>
          </p:nvSpPr>
          <p:spPr>
            <a:xfrm>
              <a:off x="185550" y="3755975"/>
              <a:ext cx="630125" cy="630125"/>
            </a:xfrm>
            <a:custGeom>
              <a:avLst/>
              <a:gdLst/>
              <a:ahLst/>
              <a:cxnLst/>
              <a:rect l="l" t="t" r="r" b="b"/>
              <a:pathLst>
                <a:path w="25205" h="25205" extrusionOk="0">
                  <a:moveTo>
                    <a:pt x="17009" y="0"/>
                  </a:moveTo>
                  <a:cubicBezTo>
                    <a:pt x="15795" y="1194"/>
                    <a:pt x="15238" y="2805"/>
                    <a:pt x="15318" y="4377"/>
                  </a:cubicBezTo>
                  <a:lnTo>
                    <a:pt x="1" y="25204"/>
                  </a:lnTo>
                  <a:lnTo>
                    <a:pt x="20828" y="9887"/>
                  </a:lnTo>
                  <a:cubicBezTo>
                    <a:pt x="20926" y="9892"/>
                    <a:pt x="21025" y="9895"/>
                    <a:pt x="21123" y="9895"/>
                  </a:cubicBezTo>
                  <a:cubicBezTo>
                    <a:pt x="22599" y="9895"/>
                    <a:pt x="24086" y="9334"/>
                    <a:pt x="25205" y="8196"/>
                  </a:cubicBezTo>
                  <a:lnTo>
                    <a:pt x="170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39"/>
            <p:cNvSpPr/>
            <p:nvPr/>
          </p:nvSpPr>
          <p:spPr>
            <a:xfrm>
              <a:off x="671425" y="3816650"/>
              <a:ext cx="83075" cy="83075"/>
            </a:xfrm>
            <a:custGeom>
              <a:avLst/>
              <a:gdLst/>
              <a:ahLst/>
              <a:cxnLst/>
              <a:rect l="l" t="t" r="r" b="b"/>
              <a:pathLst>
                <a:path w="3323" h="3323" extrusionOk="0">
                  <a:moveTo>
                    <a:pt x="1672" y="0"/>
                  </a:moveTo>
                  <a:cubicBezTo>
                    <a:pt x="757" y="0"/>
                    <a:pt x="1" y="756"/>
                    <a:pt x="1" y="1671"/>
                  </a:cubicBezTo>
                  <a:cubicBezTo>
                    <a:pt x="1" y="2586"/>
                    <a:pt x="757" y="3322"/>
                    <a:pt x="1672" y="3322"/>
                  </a:cubicBezTo>
                  <a:cubicBezTo>
                    <a:pt x="2587" y="3322"/>
                    <a:pt x="3323" y="2586"/>
                    <a:pt x="3323" y="1671"/>
                  </a:cubicBezTo>
                  <a:cubicBezTo>
                    <a:pt x="3323" y="756"/>
                    <a:pt x="2587" y="0"/>
                    <a:pt x="1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 name="Google Shape;539;p50">
            <a:extLst>
              <a:ext uri="{FF2B5EF4-FFF2-40B4-BE49-F238E27FC236}">
                <a16:creationId xmlns:a16="http://schemas.microsoft.com/office/drawing/2014/main" id="{5530D0F4-998F-A019-09FA-00D424C18B13}"/>
              </a:ext>
            </a:extLst>
          </p:cNvPr>
          <p:cNvGrpSpPr/>
          <p:nvPr/>
        </p:nvGrpSpPr>
        <p:grpSpPr>
          <a:xfrm>
            <a:off x="7658100" y="171021"/>
            <a:ext cx="1264921" cy="774630"/>
            <a:chOff x="9873456" y="1625657"/>
            <a:chExt cx="4739881" cy="2525107"/>
          </a:xfrm>
        </p:grpSpPr>
        <p:grpSp>
          <p:nvGrpSpPr>
            <p:cNvPr id="48" name="Google Shape;540;p50">
              <a:extLst>
                <a:ext uri="{FF2B5EF4-FFF2-40B4-BE49-F238E27FC236}">
                  <a16:creationId xmlns:a16="http://schemas.microsoft.com/office/drawing/2014/main" id="{E939D1F8-71B6-31F8-7199-38E5F0DD0CAD}"/>
                </a:ext>
              </a:extLst>
            </p:cNvPr>
            <p:cNvGrpSpPr/>
            <p:nvPr/>
          </p:nvGrpSpPr>
          <p:grpSpPr>
            <a:xfrm>
              <a:off x="9873456" y="1625657"/>
              <a:ext cx="4739881" cy="2525107"/>
              <a:chOff x="233350" y="949250"/>
              <a:chExt cx="7137300" cy="3802300"/>
            </a:xfrm>
          </p:grpSpPr>
          <p:sp>
            <p:nvSpPr>
              <p:cNvPr id="52" name="Google Shape;541;p50">
                <a:extLst>
                  <a:ext uri="{FF2B5EF4-FFF2-40B4-BE49-F238E27FC236}">
                    <a16:creationId xmlns:a16="http://schemas.microsoft.com/office/drawing/2014/main" id="{9CBE1C2E-60F0-911A-DC14-78742D76EE90}"/>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42;p50">
                <a:extLst>
                  <a:ext uri="{FF2B5EF4-FFF2-40B4-BE49-F238E27FC236}">
                    <a16:creationId xmlns:a16="http://schemas.microsoft.com/office/drawing/2014/main" id="{790D3F6B-442C-9C90-5747-88C0329BEFF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3;p50">
                <a:extLst>
                  <a:ext uri="{FF2B5EF4-FFF2-40B4-BE49-F238E27FC236}">
                    <a16:creationId xmlns:a16="http://schemas.microsoft.com/office/drawing/2014/main" id="{E8157DB6-50DE-E79D-4FBA-A884051E8DE9}"/>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44;p50">
                <a:extLst>
                  <a:ext uri="{FF2B5EF4-FFF2-40B4-BE49-F238E27FC236}">
                    <a16:creationId xmlns:a16="http://schemas.microsoft.com/office/drawing/2014/main" id="{2FCC3AB7-708A-D7A9-31A9-AF4800E4AF7C}"/>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45;p50">
                <a:extLst>
                  <a:ext uri="{FF2B5EF4-FFF2-40B4-BE49-F238E27FC236}">
                    <a16:creationId xmlns:a16="http://schemas.microsoft.com/office/drawing/2014/main" id="{E39748CB-7429-EA20-9D06-AD63FB30BA04}"/>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46;p50">
                <a:extLst>
                  <a:ext uri="{FF2B5EF4-FFF2-40B4-BE49-F238E27FC236}">
                    <a16:creationId xmlns:a16="http://schemas.microsoft.com/office/drawing/2014/main" id="{06B72EF5-6916-2BBA-6825-E3102903A02F}"/>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47;p50">
                <a:extLst>
                  <a:ext uri="{FF2B5EF4-FFF2-40B4-BE49-F238E27FC236}">
                    <a16:creationId xmlns:a16="http://schemas.microsoft.com/office/drawing/2014/main" id="{1B1D04F6-B8FF-8032-18CF-1802B0C67FA3}"/>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48;p50">
                <a:extLst>
                  <a:ext uri="{FF2B5EF4-FFF2-40B4-BE49-F238E27FC236}">
                    <a16:creationId xmlns:a16="http://schemas.microsoft.com/office/drawing/2014/main" id="{A6E44B84-3DC4-DD96-459E-9B41BE06BB3F}"/>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49;p50">
                <a:extLst>
                  <a:ext uri="{FF2B5EF4-FFF2-40B4-BE49-F238E27FC236}">
                    <a16:creationId xmlns:a16="http://schemas.microsoft.com/office/drawing/2014/main" id="{CB4058D3-F434-82FA-56E7-D79360F251E9}"/>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550;p50">
                <a:extLst>
                  <a:ext uri="{FF2B5EF4-FFF2-40B4-BE49-F238E27FC236}">
                    <a16:creationId xmlns:a16="http://schemas.microsoft.com/office/drawing/2014/main" id="{58033AA2-A3C4-4EE6-8419-CEDB5071A532}"/>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551;p50">
                <a:extLst>
                  <a:ext uri="{FF2B5EF4-FFF2-40B4-BE49-F238E27FC236}">
                    <a16:creationId xmlns:a16="http://schemas.microsoft.com/office/drawing/2014/main" id="{B37CB4F8-6454-9A8D-0E12-1D50FAB9E2F9}"/>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552;p50">
                <a:extLst>
                  <a:ext uri="{FF2B5EF4-FFF2-40B4-BE49-F238E27FC236}">
                    <a16:creationId xmlns:a16="http://schemas.microsoft.com/office/drawing/2014/main" id="{DE844D9C-8BC3-723F-8BF6-B7992B022565}"/>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553;p50">
                <a:extLst>
                  <a:ext uri="{FF2B5EF4-FFF2-40B4-BE49-F238E27FC236}">
                    <a16:creationId xmlns:a16="http://schemas.microsoft.com/office/drawing/2014/main" id="{0288FBB2-2DD8-B52F-6E66-382FC6B73531}"/>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554;p50">
                <a:extLst>
                  <a:ext uri="{FF2B5EF4-FFF2-40B4-BE49-F238E27FC236}">
                    <a16:creationId xmlns:a16="http://schemas.microsoft.com/office/drawing/2014/main" id="{80CDE304-92E7-D80A-28E4-7A96AB10A295}"/>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555;p50">
                <a:extLst>
                  <a:ext uri="{FF2B5EF4-FFF2-40B4-BE49-F238E27FC236}">
                    <a16:creationId xmlns:a16="http://schemas.microsoft.com/office/drawing/2014/main" id="{8D5A3398-5F9E-47E1-5AAC-B082BDB12344}"/>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556;p50">
                <a:extLst>
                  <a:ext uri="{FF2B5EF4-FFF2-40B4-BE49-F238E27FC236}">
                    <a16:creationId xmlns:a16="http://schemas.microsoft.com/office/drawing/2014/main" id="{4C9BF93B-FDA1-5F8E-BA6E-BF7E13E642A8}"/>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557;p50">
                <a:extLst>
                  <a:ext uri="{FF2B5EF4-FFF2-40B4-BE49-F238E27FC236}">
                    <a16:creationId xmlns:a16="http://schemas.microsoft.com/office/drawing/2014/main" id="{F0D9CC57-B070-7F40-604A-0C2DC3DD2F71}"/>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558;p50">
                <a:extLst>
                  <a:ext uri="{FF2B5EF4-FFF2-40B4-BE49-F238E27FC236}">
                    <a16:creationId xmlns:a16="http://schemas.microsoft.com/office/drawing/2014/main" id="{EDEBD659-3CE7-3F97-2C86-382B750536C6}"/>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559;p50">
                <a:extLst>
                  <a:ext uri="{FF2B5EF4-FFF2-40B4-BE49-F238E27FC236}">
                    <a16:creationId xmlns:a16="http://schemas.microsoft.com/office/drawing/2014/main" id="{4F6BE1B4-6219-10C4-94EE-3B703CE48E5C}"/>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560;p50">
                <a:extLst>
                  <a:ext uri="{FF2B5EF4-FFF2-40B4-BE49-F238E27FC236}">
                    <a16:creationId xmlns:a16="http://schemas.microsoft.com/office/drawing/2014/main" id="{4D472251-26B6-A458-136E-EF50A4E3EE7E}"/>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561;p50">
                <a:extLst>
                  <a:ext uri="{FF2B5EF4-FFF2-40B4-BE49-F238E27FC236}">
                    <a16:creationId xmlns:a16="http://schemas.microsoft.com/office/drawing/2014/main" id="{D0CFF002-4E73-E3DC-FB9A-F58343B3F454}"/>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562;p50">
                <a:extLst>
                  <a:ext uri="{FF2B5EF4-FFF2-40B4-BE49-F238E27FC236}">
                    <a16:creationId xmlns:a16="http://schemas.microsoft.com/office/drawing/2014/main" id="{A74E0821-ED19-43A9-BA8D-801D8B31D1E1}"/>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563;p50">
                <a:extLst>
                  <a:ext uri="{FF2B5EF4-FFF2-40B4-BE49-F238E27FC236}">
                    <a16:creationId xmlns:a16="http://schemas.microsoft.com/office/drawing/2014/main" id="{050904F7-9944-76A5-7D14-9DF64A92709F}"/>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564;p50">
                <a:extLst>
                  <a:ext uri="{FF2B5EF4-FFF2-40B4-BE49-F238E27FC236}">
                    <a16:creationId xmlns:a16="http://schemas.microsoft.com/office/drawing/2014/main" id="{8939C8E6-9D92-84FD-1AFE-1B648706C96B}"/>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565;p50">
                <a:extLst>
                  <a:ext uri="{FF2B5EF4-FFF2-40B4-BE49-F238E27FC236}">
                    <a16:creationId xmlns:a16="http://schemas.microsoft.com/office/drawing/2014/main" id="{7114AD1D-4996-4744-2AD1-272BB27F8C2A}"/>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566;p50">
                <a:extLst>
                  <a:ext uri="{FF2B5EF4-FFF2-40B4-BE49-F238E27FC236}">
                    <a16:creationId xmlns:a16="http://schemas.microsoft.com/office/drawing/2014/main" id="{01670622-DFCD-94E5-5EF2-211CD3D7E775}"/>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567;p50">
                <a:extLst>
                  <a:ext uri="{FF2B5EF4-FFF2-40B4-BE49-F238E27FC236}">
                    <a16:creationId xmlns:a16="http://schemas.microsoft.com/office/drawing/2014/main" id="{5BBE33E8-E445-230B-4526-2080D231E19E}"/>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568;p50">
                <a:extLst>
                  <a:ext uri="{FF2B5EF4-FFF2-40B4-BE49-F238E27FC236}">
                    <a16:creationId xmlns:a16="http://schemas.microsoft.com/office/drawing/2014/main" id="{6CC8DC43-2126-B50B-A159-E53E7CAF8D9B}"/>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569;p50">
                <a:extLst>
                  <a:ext uri="{FF2B5EF4-FFF2-40B4-BE49-F238E27FC236}">
                    <a16:creationId xmlns:a16="http://schemas.microsoft.com/office/drawing/2014/main" id="{5FFA1A3B-22AF-8E13-BBAB-7BEDDBF2FCF1}"/>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570;p50">
                <a:extLst>
                  <a:ext uri="{FF2B5EF4-FFF2-40B4-BE49-F238E27FC236}">
                    <a16:creationId xmlns:a16="http://schemas.microsoft.com/office/drawing/2014/main" id="{6CD8D773-9B48-11FE-7A05-7B0436093540}"/>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571;p50">
                <a:extLst>
                  <a:ext uri="{FF2B5EF4-FFF2-40B4-BE49-F238E27FC236}">
                    <a16:creationId xmlns:a16="http://schemas.microsoft.com/office/drawing/2014/main" id="{8F162144-F3ED-C15F-218D-A28A14F3CCEB}"/>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572;p50">
                <a:extLst>
                  <a:ext uri="{FF2B5EF4-FFF2-40B4-BE49-F238E27FC236}">
                    <a16:creationId xmlns:a16="http://schemas.microsoft.com/office/drawing/2014/main" id="{3DE52E75-DBDE-1F3A-E723-118B74E5A8A3}"/>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573;p50">
                <a:extLst>
                  <a:ext uri="{FF2B5EF4-FFF2-40B4-BE49-F238E27FC236}">
                    <a16:creationId xmlns:a16="http://schemas.microsoft.com/office/drawing/2014/main" id="{1C39511F-A2CC-9963-5788-943A0CF25F2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574;p50">
                <a:extLst>
                  <a:ext uri="{FF2B5EF4-FFF2-40B4-BE49-F238E27FC236}">
                    <a16:creationId xmlns:a16="http://schemas.microsoft.com/office/drawing/2014/main" id="{CFF096FC-41A1-28D2-21AA-129F089B3CD8}"/>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575;p50">
                <a:extLst>
                  <a:ext uri="{FF2B5EF4-FFF2-40B4-BE49-F238E27FC236}">
                    <a16:creationId xmlns:a16="http://schemas.microsoft.com/office/drawing/2014/main" id="{D7E43466-6CB1-938F-063C-7F0D8AC026A5}"/>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576;p50">
                <a:extLst>
                  <a:ext uri="{FF2B5EF4-FFF2-40B4-BE49-F238E27FC236}">
                    <a16:creationId xmlns:a16="http://schemas.microsoft.com/office/drawing/2014/main" id="{DEA7AF1D-4C5A-229A-8061-0AE299BCE983}"/>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577;p50">
                <a:extLst>
                  <a:ext uri="{FF2B5EF4-FFF2-40B4-BE49-F238E27FC236}">
                    <a16:creationId xmlns:a16="http://schemas.microsoft.com/office/drawing/2014/main" id="{7613CE5C-4AC5-63E3-4CBF-8F47E3065410}"/>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578;p50">
                <a:extLst>
                  <a:ext uri="{FF2B5EF4-FFF2-40B4-BE49-F238E27FC236}">
                    <a16:creationId xmlns:a16="http://schemas.microsoft.com/office/drawing/2014/main" id="{9DE50F69-A744-F10A-FDF7-ED5D2DCC0A7D}"/>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579;p50">
                <a:extLst>
                  <a:ext uri="{FF2B5EF4-FFF2-40B4-BE49-F238E27FC236}">
                    <a16:creationId xmlns:a16="http://schemas.microsoft.com/office/drawing/2014/main" id="{EC156C7F-08F2-06ED-F89F-A8F7F9B805C3}"/>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580;p50">
                <a:extLst>
                  <a:ext uri="{FF2B5EF4-FFF2-40B4-BE49-F238E27FC236}">
                    <a16:creationId xmlns:a16="http://schemas.microsoft.com/office/drawing/2014/main" id="{33AF1FE3-0C0B-3FB1-C599-0F2F7C74B83B}"/>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581;p50">
                <a:extLst>
                  <a:ext uri="{FF2B5EF4-FFF2-40B4-BE49-F238E27FC236}">
                    <a16:creationId xmlns:a16="http://schemas.microsoft.com/office/drawing/2014/main" id="{8DDD5463-2D6B-3976-08CB-CBEE224704B4}"/>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582;p50">
                <a:extLst>
                  <a:ext uri="{FF2B5EF4-FFF2-40B4-BE49-F238E27FC236}">
                    <a16:creationId xmlns:a16="http://schemas.microsoft.com/office/drawing/2014/main" id="{70526803-07F6-AF0A-5D05-860446652C53}"/>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583;p50">
                <a:extLst>
                  <a:ext uri="{FF2B5EF4-FFF2-40B4-BE49-F238E27FC236}">
                    <a16:creationId xmlns:a16="http://schemas.microsoft.com/office/drawing/2014/main" id="{B6BAB192-8AA9-DB04-0E4F-8465167B189F}"/>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584;p50">
                <a:extLst>
                  <a:ext uri="{FF2B5EF4-FFF2-40B4-BE49-F238E27FC236}">
                    <a16:creationId xmlns:a16="http://schemas.microsoft.com/office/drawing/2014/main" id="{5FF08320-D683-3AFA-8B72-3F4B3B151568}"/>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585;p50">
                <a:extLst>
                  <a:ext uri="{FF2B5EF4-FFF2-40B4-BE49-F238E27FC236}">
                    <a16:creationId xmlns:a16="http://schemas.microsoft.com/office/drawing/2014/main" id="{B1C031F3-A89B-F0C0-DB3E-016549B9E1AB}"/>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586;p50">
                <a:extLst>
                  <a:ext uri="{FF2B5EF4-FFF2-40B4-BE49-F238E27FC236}">
                    <a16:creationId xmlns:a16="http://schemas.microsoft.com/office/drawing/2014/main" id="{F7121A68-F2BC-28E2-E364-874C5EAC2912}"/>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587;p50">
                <a:extLst>
                  <a:ext uri="{FF2B5EF4-FFF2-40B4-BE49-F238E27FC236}">
                    <a16:creationId xmlns:a16="http://schemas.microsoft.com/office/drawing/2014/main" id="{CA286853-D4D0-C266-E9BF-450D4BF31C80}"/>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588;p50">
                <a:extLst>
                  <a:ext uri="{FF2B5EF4-FFF2-40B4-BE49-F238E27FC236}">
                    <a16:creationId xmlns:a16="http://schemas.microsoft.com/office/drawing/2014/main" id="{BCC69C29-0098-5BFC-239D-E8EC4974A7F0}"/>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589;p50">
                <a:extLst>
                  <a:ext uri="{FF2B5EF4-FFF2-40B4-BE49-F238E27FC236}">
                    <a16:creationId xmlns:a16="http://schemas.microsoft.com/office/drawing/2014/main" id="{EF31752B-89AE-393F-12AC-60EBE665E196}"/>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590;p50">
                <a:extLst>
                  <a:ext uri="{FF2B5EF4-FFF2-40B4-BE49-F238E27FC236}">
                    <a16:creationId xmlns:a16="http://schemas.microsoft.com/office/drawing/2014/main" id="{AF9BF893-BFEF-752F-AD63-8D0399ED3F95}"/>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591;p50">
                <a:extLst>
                  <a:ext uri="{FF2B5EF4-FFF2-40B4-BE49-F238E27FC236}">
                    <a16:creationId xmlns:a16="http://schemas.microsoft.com/office/drawing/2014/main" id="{E3E6D196-7C69-BE15-064B-1C29CF30EE3E}"/>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 name="Google Shape;592;p50">
              <a:extLst>
                <a:ext uri="{FF2B5EF4-FFF2-40B4-BE49-F238E27FC236}">
                  <a16:creationId xmlns:a16="http://schemas.microsoft.com/office/drawing/2014/main" id="{208F086B-DA78-9956-7298-55D4C8F7D7D0}"/>
                </a:ext>
              </a:extLst>
            </p:cNvPr>
            <p:cNvSpPr/>
            <p:nvPr/>
          </p:nvSpPr>
          <p:spPr>
            <a:xfrm flipH="1">
              <a:off x="10438620" y="1922646"/>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93;p50">
              <a:extLst>
                <a:ext uri="{FF2B5EF4-FFF2-40B4-BE49-F238E27FC236}">
                  <a16:creationId xmlns:a16="http://schemas.microsoft.com/office/drawing/2014/main" id="{3E9D394B-1B3A-8897-684B-0EF6EB5F6CDE}"/>
                </a:ext>
              </a:extLst>
            </p:cNvPr>
            <p:cNvSpPr/>
            <p:nvPr/>
          </p:nvSpPr>
          <p:spPr>
            <a:xfrm flipH="1">
              <a:off x="13267895" y="2035521"/>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94;p50">
              <a:extLst>
                <a:ext uri="{FF2B5EF4-FFF2-40B4-BE49-F238E27FC236}">
                  <a16:creationId xmlns:a16="http://schemas.microsoft.com/office/drawing/2014/main" id="{F5F77D42-454B-397C-A212-5720BB4FC377}"/>
                </a:ext>
              </a:extLst>
            </p:cNvPr>
            <p:cNvSpPr/>
            <p:nvPr/>
          </p:nvSpPr>
          <p:spPr>
            <a:xfrm flipH="1">
              <a:off x="11179445" y="2811646"/>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86">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86">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86">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8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title" idx="15"/>
          </p:nvPr>
        </p:nvSpPr>
        <p:spPr>
          <a:xfrm>
            <a:off x="331234" y="171021"/>
            <a:ext cx="796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Inoltre </a:t>
            </a:r>
            <a:r>
              <a:rPr lang="en" i="1" dirty="0"/>
              <a:t>NaTour21  offre…</a:t>
            </a:r>
            <a:endParaRPr i="1" dirty="0"/>
          </a:p>
        </p:txBody>
      </p:sp>
      <p:sp>
        <p:nvSpPr>
          <p:cNvPr id="286" name="Google Shape;286;p39"/>
          <p:cNvSpPr txBox="1">
            <a:spLocks noGrp="1"/>
          </p:cNvSpPr>
          <p:nvPr>
            <p:ph type="subTitle" idx="6"/>
          </p:nvPr>
        </p:nvSpPr>
        <p:spPr>
          <a:xfrm>
            <a:off x="331233" y="1105086"/>
            <a:ext cx="7629213" cy="3572787"/>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Ø"/>
            </a:pPr>
            <a:r>
              <a:rPr lang="en" sz="1600" dirty="0">
                <a:solidFill>
                  <a:schemeClr val="tx1"/>
                </a:solidFill>
                <a:latin typeface="Times New Roman" panose="02020603050405020304" pitchFamily="18" charset="0"/>
                <a:cs typeface="Times New Roman" panose="02020603050405020304" pitchFamily="18" charset="0"/>
              </a:rPr>
              <a:t>Profilo personale per ogni utente</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Possibilità di modificare il proprio nickname</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Possibilità di modificare la propria password</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Possibilità di visualizzare una schermata contenente le informazioni dell’app</a:t>
            </a:r>
          </a:p>
          <a:p>
            <a:pPr marL="342900" indent="-342900" algn="l">
              <a:buFont typeface="Wingdings" panose="05000000000000000000" pitchFamily="2" charset="2"/>
              <a:buChar char="Ø"/>
            </a:pPr>
            <a:r>
              <a:rPr lang="it-IT" sz="1600" dirty="0">
                <a:solidFill>
                  <a:schemeClr val="tx1"/>
                </a:solidFill>
                <a:latin typeface="Times New Roman" panose="02020603050405020304" pitchFamily="18" charset="0"/>
                <a:cs typeface="Times New Roman" panose="02020603050405020304" pitchFamily="18" charset="0"/>
              </a:rPr>
              <a:t>Blocco profili spam</a:t>
            </a:r>
          </a:p>
          <a:p>
            <a:pPr marL="342900" indent="-342900" algn="l">
              <a:buFont typeface="Wingdings" panose="05000000000000000000" pitchFamily="2" charset="2"/>
              <a:buChar char="Ø"/>
            </a:pPr>
            <a:endParaRPr lang="it-IT" sz="600" dirty="0">
              <a:solidFill>
                <a:schemeClr val="tx1"/>
              </a:solidFill>
              <a:latin typeface="Times New Roman" panose="02020603050405020304" pitchFamily="18" charset="0"/>
              <a:cs typeface="Times New Roman" panose="02020603050405020304" pitchFamily="18" charset="0"/>
            </a:endParaRPr>
          </a:p>
          <a:p>
            <a:pPr marL="800100" lvl="1" indent="-342900" algn="l">
              <a:buFont typeface="Wingdings" panose="05000000000000000000" pitchFamily="2" charset="2"/>
              <a:buChar char="§"/>
            </a:pPr>
            <a:r>
              <a:rPr lang="it-IT" sz="1400" dirty="0">
                <a:solidFill>
                  <a:schemeClr val="tx1"/>
                </a:solidFill>
                <a:latin typeface="Times New Roman" panose="02020603050405020304" pitchFamily="18" charset="0"/>
                <a:cs typeface="Times New Roman" panose="02020603050405020304" pitchFamily="18" charset="0"/>
              </a:rPr>
              <a:t>Attraverso l’invio di un codice al momento della registrazione</a:t>
            </a:r>
          </a:p>
          <a:p>
            <a:pPr marL="800100" lvl="1" indent="-342900" algn="l">
              <a:buFont typeface="Wingdings" panose="05000000000000000000" pitchFamily="2" charset="2"/>
              <a:buChar char="Ø"/>
            </a:pPr>
            <a:endParaRPr lang="it-IT" sz="600" dirty="0">
              <a:solidFill>
                <a:schemeClr val="tx1"/>
              </a:solidFill>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 sz="1600" dirty="0">
                <a:solidFill>
                  <a:schemeClr val="tx1"/>
                </a:solidFill>
                <a:latin typeface="Times New Roman" panose="02020603050405020304" pitchFamily="18" charset="0"/>
                <a:cs typeface="Times New Roman" panose="02020603050405020304" pitchFamily="18" charset="0"/>
              </a:rPr>
              <a:t>Possibilità di recuperare l’account</a:t>
            </a:r>
          </a:p>
          <a:p>
            <a:pPr marL="342900" indent="-342900" algn="l">
              <a:buFont typeface="Wingdings" panose="05000000000000000000" pitchFamily="2" charset="2"/>
              <a:buChar char="Ø"/>
            </a:pPr>
            <a:r>
              <a:rPr lang="en" sz="1600" dirty="0">
                <a:solidFill>
                  <a:schemeClr val="tx1"/>
                </a:solidFill>
                <a:latin typeface="Times New Roman" panose="02020603050405020304" pitchFamily="18" charset="0"/>
                <a:cs typeface="Times New Roman" panose="02020603050405020304" pitchFamily="18" charset="0"/>
              </a:rPr>
              <a:t>Possibilità di visualizzare </a:t>
            </a:r>
            <a:r>
              <a:rPr lang="it-IT" sz="1600" dirty="0">
                <a:solidFill>
                  <a:schemeClr val="tx1"/>
                </a:solidFill>
                <a:latin typeface="Times New Roman" panose="02020603050405020304" pitchFamily="18" charset="0"/>
                <a:cs typeface="Times New Roman" panose="02020603050405020304" pitchFamily="18" charset="0"/>
              </a:rPr>
              <a:t>i profili degli utenti registrati</a:t>
            </a:r>
          </a:p>
          <a:p>
            <a:pPr marL="342900" indent="-342900" algn="l">
              <a:buFont typeface="Wingdings" panose="05000000000000000000" pitchFamily="2" charset="2"/>
              <a:buChar char="Ø"/>
            </a:pPr>
            <a:endParaRPr lang="en" sz="1600" dirty="0">
              <a:solidFill>
                <a:schemeClr val="tx1"/>
              </a:solidFill>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endParaRPr lang="it-IT" sz="1800" dirty="0">
              <a:solidFill>
                <a:schemeClr val="tx1"/>
              </a:solidFill>
            </a:endParaRPr>
          </a:p>
          <a:p>
            <a:pPr marL="342900" indent="-342900" algn="l">
              <a:buFont typeface="Wingdings" panose="05000000000000000000" pitchFamily="2" charset="2"/>
              <a:buChar char="Ø"/>
            </a:pPr>
            <a:endParaRPr lang="it-IT" sz="1800" dirty="0">
              <a:solidFill>
                <a:schemeClr val="tx1"/>
              </a:solidFill>
            </a:endParaRPr>
          </a:p>
          <a:p>
            <a:pPr marL="342900" indent="-342900" algn="l">
              <a:buFont typeface="Wingdings" panose="05000000000000000000" pitchFamily="2" charset="2"/>
              <a:buChar char="ü"/>
            </a:pPr>
            <a:endParaRPr lang="en" sz="1800" dirty="0">
              <a:solidFill>
                <a:schemeClr val="tx1"/>
              </a:solidFill>
            </a:endParaRPr>
          </a:p>
          <a:p>
            <a:pPr marL="342900" indent="-342900" algn="l">
              <a:buFont typeface="Wingdings" panose="05000000000000000000" pitchFamily="2" charset="2"/>
              <a:buChar char="ü"/>
            </a:pPr>
            <a:endParaRPr lang="en" sz="1800" dirty="0"/>
          </a:p>
          <a:p>
            <a:pPr marL="800100" lvl="1" indent="-342900" algn="l">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lang="en" sz="2000" dirty="0"/>
          </a:p>
          <a:p>
            <a:pPr marL="342900" lvl="0" indent="-342900" algn="ctr" rtl="0">
              <a:spcBef>
                <a:spcPts val="0"/>
              </a:spcBef>
              <a:spcAft>
                <a:spcPts val="0"/>
              </a:spcAft>
              <a:buFont typeface="Wingdings" panose="05000000000000000000" pitchFamily="2" charset="2"/>
              <a:buChar char="Ø"/>
            </a:pPr>
            <a:endParaRPr sz="2000" dirty="0"/>
          </a:p>
        </p:txBody>
      </p:sp>
      <p:grpSp>
        <p:nvGrpSpPr>
          <p:cNvPr id="47" name="Google Shape;539;p50">
            <a:extLst>
              <a:ext uri="{FF2B5EF4-FFF2-40B4-BE49-F238E27FC236}">
                <a16:creationId xmlns:a16="http://schemas.microsoft.com/office/drawing/2014/main" id="{5530D0F4-998F-A019-09FA-00D424C18B13}"/>
              </a:ext>
            </a:extLst>
          </p:cNvPr>
          <p:cNvGrpSpPr/>
          <p:nvPr/>
        </p:nvGrpSpPr>
        <p:grpSpPr>
          <a:xfrm>
            <a:off x="307281" y="3620002"/>
            <a:ext cx="2657805" cy="1299509"/>
            <a:chOff x="9873456" y="1625657"/>
            <a:chExt cx="4739881" cy="2525107"/>
          </a:xfrm>
        </p:grpSpPr>
        <p:grpSp>
          <p:nvGrpSpPr>
            <p:cNvPr id="48" name="Google Shape;540;p50">
              <a:extLst>
                <a:ext uri="{FF2B5EF4-FFF2-40B4-BE49-F238E27FC236}">
                  <a16:creationId xmlns:a16="http://schemas.microsoft.com/office/drawing/2014/main" id="{E939D1F8-71B6-31F8-7199-38E5F0DD0CAD}"/>
                </a:ext>
              </a:extLst>
            </p:cNvPr>
            <p:cNvGrpSpPr/>
            <p:nvPr/>
          </p:nvGrpSpPr>
          <p:grpSpPr>
            <a:xfrm>
              <a:off x="9873456" y="1625657"/>
              <a:ext cx="4739881" cy="2525107"/>
              <a:chOff x="233350" y="949250"/>
              <a:chExt cx="7137300" cy="3802300"/>
            </a:xfrm>
          </p:grpSpPr>
          <p:sp>
            <p:nvSpPr>
              <p:cNvPr id="52" name="Google Shape;541;p50">
                <a:extLst>
                  <a:ext uri="{FF2B5EF4-FFF2-40B4-BE49-F238E27FC236}">
                    <a16:creationId xmlns:a16="http://schemas.microsoft.com/office/drawing/2014/main" id="{9CBE1C2E-60F0-911A-DC14-78742D76EE90}"/>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42;p50">
                <a:extLst>
                  <a:ext uri="{FF2B5EF4-FFF2-40B4-BE49-F238E27FC236}">
                    <a16:creationId xmlns:a16="http://schemas.microsoft.com/office/drawing/2014/main" id="{790D3F6B-442C-9C90-5747-88C0329BEFF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3;p50">
                <a:extLst>
                  <a:ext uri="{FF2B5EF4-FFF2-40B4-BE49-F238E27FC236}">
                    <a16:creationId xmlns:a16="http://schemas.microsoft.com/office/drawing/2014/main" id="{E8157DB6-50DE-E79D-4FBA-A884051E8DE9}"/>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44;p50">
                <a:extLst>
                  <a:ext uri="{FF2B5EF4-FFF2-40B4-BE49-F238E27FC236}">
                    <a16:creationId xmlns:a16="http://schemas.microsoft.com/office/drawing/2014/main" id="{2FCC3AB7-708A-D7A9-31A9-AF4800E4AF7C}"/>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45;p50">
                <a:extLst>
                  <a:ext uri="{FF2B5EF4-FFF2-40B4-BE49-F238E27FC236}">
                    <a16:creationId xmlns:a16="http://schemas.microsoft.com/office/drawing/2014/main" id="{E39748CB-7429-EA20-9D06-AD63FB30BA04}"/>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46;p50">
                <a:extLst>
                  <a:ext uri="{FF2B5EF4-FFF2-40B4-BE49-F238E27FC236}">
                    <a16:creationId xmlns:a16="http://schemas.microsoft.com/office/drawing/2014/main" id="{06B72EF5-6916-2BBA-6825-E3102903A02F}"/>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47;p50">
                <a:extLst>
                  <a:ext uri="{FF2B5EF4-FFF2-40B4-BE49-F238E27FC236}">
                    <a16:creationId xmlns:a16="http://schemas.microsoft.com/office/drawing/2014/main" id="{1B1D04F6-B8FF-8032-18CF-1802B0C67FA3}"/>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48;p50">
                <a:extLst>
                  <a:ext uri="{FF2B5EF4-FFF2-40B4-BE49-F238E27FC236}">
                    <a16:creationId xmlns:a16="http://schemas.microsoft.com/office/drawing/2014/main" id="{A6E44B84-3DC4-DD96-459E-9B41BE06BB3F}"/>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49;p50">
                <a:extLst>
                  <a:ext uri="{FF2B5EF4-FFF2-40B4-BE49-F238E27FC236}">
                    <a16:creationId xmlns:a16="http://schemas.microsoft.com/office/drawing/2014/main" id="{CB4058D3-F434-82FA-56E7-D79360F251E9}"/>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550;p50">
                <a:extLst>
                  <a:ext uri="{FF2B5EF4-FFF2-40B4-BE49-F238E27FC236}">
                    <a16:creationId xmlns:a16="http://schemas.microsoft.com/office/drawing/2014/main" id="{58033AA2-A3C4-4EE6-8419-CEDB5071A532}"/>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551;p50">
                <a:extLst>
                  <a:ext uri="{FF2B5EF4-FFF2-40B4-BE49-F238E27FC236}">
                    <a16:creationId xmlns:a16="http://schemas.microsoft.com/office/drawing/2014/main" id="{B37CB4F8-6454-9A8D-0E12-1D50FAB9E2F9}"/>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552;p50">
                <a:extLst>
                  <a:ext uri="{FF2B5EF4-FFF2-40B4-BE49-F238E27FC236}">
                    <a16:creationId xmlns:a16="http://schemas.microsoft.com/office/drawing/2014/main" id="{DE844D9C-8BC3-723F-8BF6-B7992B022565}"/>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553;p50">
                <a:extLst>
                  <a:ext uri="{FF2B5EF4-FFF2-40B4-BE49-F238E27FC236}">
                    <a16:creationId xmlns:a16="http://schemas.microsoft.com/office/drawing/2014/main" id="{0288FBB2-2DD8-B52F-6E66-382FC6B73531}"/>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554;p50">
                <a:extLst>
                  <a:ext uri="{FF2B5EF4-FFF2-40B4-BE49-F238E27FC236}">
                    <a16:creationId xmlns:a16="http://schemas.microsoft.com/office/drawing/2014/main" id="{80CDE304-92E7-D80A-28E4-7A96AB10A295}"/>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555;p50">
                <a:extLst>
                  <a:ext uri="{FF2B5EF4-FFF2-40B4-BE49-F238E27FC236}">
                    <a16:creationId xmlns:a16="http://schemas.microsoft.com/office/drawing/2014/main" id="{8D5A3398-5F9E-47E1-5AAC-B082BDB12344}"/>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556;p50">
                <a:extLst>
                  <a:ext uri="{FF2B5EF4-FFF2-40B4-BE49-F238E27FC236}">
                    <a16:creationId xmlns:a16="http://schemas.microsoft.com/office/drawing/2014/main" id="{4C9BF93B-FDA1-5F8E-BA6E-BF7E13E642A8}"/>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557;p50">
                <a:extLst>
                  <a:ext uri="{FF2B5EF4-FFF2-40B4-BE49-F238E27FC236}">
                    <a16:creationId xmlns:a16="http://schemas.microsoft.com/office/drawing/2014/main" id="{F0D9CC57-B070-7F40-604A-0C2DC3DD2F71}"/>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558;p50">
                <a:extLst>
                  <a:ext uri="{FF2B5EF4-FFF2-40B4-BE49-F238E27FC236}">
                    <a16:creationId xmlns:a16="http://schemas.microsoft.com/office/drawing/2014/main" id="{EDEBD659-3CE7-3F97-2C86-382B750536C6}"/>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559;p50">
                <a:extLst>
                  <a:ext uri="{FF2B5EF4-FFF2-40B4-BE49-F238E27FC236}">
                    <a16:creationId xmlns:a16="http://schemas.microsoft.com/office/drawing/2014/main" id="{4F6BE1B4-6219-10C4-94EE-3B703CE48E5C}"/>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560;p50">
                <a:extLst>
                  <a:ext uri="{FF2B5EF4-FFF2-40B4-BE49-F238E27FC236}">
                    <a16:creationId xmlns:a16="http://schemas.microsoft.com/office/drawing/2014/main" id="{4D472251-26B6-A458-136E-EF50A4E3EE7E}"/>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561;p50">
                <a:extLst>
                  <a:ext uri="{FF2B5EF4-FFF2-40B4-BE49-F238E27FC236}">
                    <a16:creationId xmlns:a16="http://schemas.microsoft.com/office/drawing/2014/main" id="{D0CFF002-4E73-E3DC-FB9A-F58343B3F454}"/>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562;p50">
                <a:extLst>
                  <a:ext uri="{FF2B5EF4-FFF2-40B4-BE49-F238E27FC236}">
                    <a16:creationId xmlns:a16="http://schemas.microsoft.com/office/drawing/2014/main" id="{A74E0821-ED19-43A9-BA8D-801D8B31D1E1}"/>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563;p50">
                <a:extLst>
                  <a:ext uri="{FF2B5EF4-FFF2-40B4-BE49-F238E27FC236}">
                    <a16:creationId xmlns:a16="http://schemas.microsoft.com/office/drawing/2014/main" id="{050904F7-9944-76A5-7D14-9DF64A92709F}"/>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564;p50">
                <a:extLst>
                  <a:ext uri="{FF2B5EF4-FFF2-40B4-BE49-F238E27FC236}">
                    <a16:creationId xmlns:a16="http://schemas.microsoft.com/office/drawing/2014/main" id="{8939C8E6-9D92-84FD-1AFE-1B648706C96B}"/>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565;p50">
                <a:extLst>
                  <a:ext uri="{FF2B5EF4-FFF2-40B4-BE49-F238E27FC236}">
                    <a16:creationId xmlns:a16="http://schemas.microsoft.com/office/drawing/2014/main" id="{7114AD1D-4996-4744-2AD1-272BB27F8C2A}"/>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566;p50">
                <a:extLst>
                  <a:ext uri="{FF2B5EF4-FFF2-40B4-BE49-F238E27FC236}">
                    <a16:creationId xmlns:a16="http://schemas.microsoft.com/office/drawing/2014/main" id="{01670622-DFCD-94E5-5EF2-211CD3D7E775}"/>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567;p50">
                <a:extLst>
                  <a:ext uri="{FF2B5EF4-FFF2-40B4-BE49-F238E27FC236}">
                    <a16:creationId xmlns:a16="http://schemas.microsoft.com/office/drawing/2014/main" id="{5BBE33E8-E445-230B-4526-2080D231E19E}"/>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568;p50">
                <a:extLst>
                  <a:ext uri="{FF2B5EF4-FFF2-40B4-BE49-F238E27FC236}">
                    <a16:creationId xmlns:a16="http://schemas.microsoft.com/office/drawing/2014/main" id="{6CC8DC43-2126-B50B-A159-E53E7CAF8D9B}"/>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569;p50">
                <a:extLst>
                  <a:ext uri="{FF2B5EF4-FFF2-40B4-BE49-F238E27FC236}">
                    <a16:creationId xmlns:a16="http://schemas.microsoft.com/office/drawing/2014/main" id="{5FFA1A3B-22AF-8E13-BBAB-7BEDDBF2FCF1}"/>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570;p50">
                <a:extLst>
                  <a:ext uri="{FF2B5EF4-FFF2-40B4-BE49-F238E27FC236}">
                    <a16:creationId xmlns:a16="http://schemas.microsoft.com/office/drawing/2014/main" id="{6CD8D773-9B48-11FE-7A05-7B0436093540}"/>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571;p50">
                <a:extLst>
                  <a:ext uri="{FF2B5EF4-FFF2-40B4-BE49-F238E27FC236}">
                    <a16:creationId xmlns:a16="http://schemas.microsoft.com/office/drawing/2014/main" id="{8F162144-F3ED-C15F-218D-A28A14F3CCEB}"/>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572;p50">
                <a:extLst>
                  <a:ext uri="{FF2B5EF4-FFF2-40B4-BE49-F238E27FC236}">
                    <a16:creationId xmlns:a16="http://schemas.microsoft.com/office/drawing/2014/main" id="{3DE52E75-DBDE-1F3A-E723-118B74E5A8A3}"/>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573;p50">
                <a:extLst>
                  <a:ext uri="{FF2B5EF4-FFF2-40B4-BE49-F238E27FC236}">
                    <a16:creationId xmlns:a16="http://schemas.microsoft.com/office/drawing/2014/main" id="{1C39511F-A2CC-9963-5788-943A0CF25F2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574;p50">
                <a:extLst>
                  <a:ext uri="{FF2B5EF4-FFF2-40B4-BE49-F238E27FC236}">
                    <a16:creationId xmlns:a16="http://schemas.microsoft.com/office/drawing/2014/main" id="{CFF096FC-41A1-28D2-21AA-129F089B3CD8}"/>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575;p50">
                <a:extLst>
                  <a:ext uri="{FF2B5EF4-FFF2-40B4-BE49-F238E27FC236}">
                    <a16:creationId xmlns:a16="http://schemas.microsoft.com/office/drawing/2014/main" id="{D7E43466-6CB1-938F-063C-7F0D8AC026A5}"/>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576;p50">
                <a:extLst>
                  <a:ext uri="{FF2B5EF4-FFF2-40B4-BE49-F238E27FC236}">
                    <a16:creationId xmlns:a16="http://schemas.microsoft.com/office/drawing/2014/main" id="{DEA7AF1D-4C5A-229A-8061-0AE299BCE983}"/>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577;p50">
                <a:extLst>
                  <a:ext uri="{FF2B5EF4-FFF2-40B4-BE49-F238E27FC236}">
                    <a16:creationId xmlns:a16="http://schemas.microsoft.com/office/drawing/2014/main" id="{7613CE5C-4AC5-63E3-4CBF-8F47E3065410}"/>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578;p50">
                <a:extLst>
                  <a:ext uri="{FF2B5EF4-FFF2-40B4-BE49-F238E27FC236}">
                    <a16:creationId xmlns:a16="http://schemas.microsoft.com/office/drawing/2014/main" id="{9DE50F69-A744-F10A-FDF7-ED5D2DCC0A7D}"/>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579;p50">
                <a:extLst>
                  <a:ext uri="{FF2B5EF4-FFF2-40B4-BE49-F238E27FC236}">
                    <a16:creationId xmlns:a16="http://schemas.microsoft.com/office/drawing/2014/main" id="{EC156C7F-08F2-06ED-F89F-A8F7F9B805C3}"/>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580;p50">
                <a:extLst>
                  <a:ext uri="{FF2B5EF4-FFF2-40B4-BE49-F238E27FC236}">
                    <a16:creationId xmlns:a16="http://schemas.microsoft.com/office/drawing/2014/main" id="{33AF1FE3-0C0B-3FB1-C599-0F2F7C74B83B}"/>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581;p50">
                <a:extLst>
                  <a:ext uri="{FF2B5EF4-FFF2-40B4-BE49-F238E27FC236}">
                    <a16:creationId xmlns:a16="http://schemas.microsoft.com/office/drawing/2014/main" id="{8DDD5463-2D6B-3976-08CB-CBEE224704B4}"/>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582;p50">
                <a:extLst>
                  <a:ext uri="{FF2B5EF4-FFF2-40B4-BE49-F238E27FC236}">
                    <a16:creationId xmlns:a16="http://schemas.microsoft.com/office/drawing/2014/main" id="{70526803-07F6-AF0A-5D05-860446652C53}"/>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583;p50">
                <a:extLst>
                  <a:ext uri="{FF2B5EF4-FFF2-40B4-BE49-F238E27FC236}">
                    <a16:creationId xmlns:a16="http://schemas.microsoft.com/office/drawing/2014/main" id="{B6BAB192-8AA9-DB04-0E4F-8465167B189F}"/>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584;p50">
                <a:extLst>
                  <a:ext uri="{FF2B5EF4-FFF2-40B4-BE49-F238E27FC236}">
                    <a16:creationId xmlns:a16="http://schemas.microsoft.com/office/drawing/2014/main" id="{5FF08320-D683-3AFA-8B72-3F4B3B151568}"/>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585;p50">
                <a:extLst>
                  <a:ext uri="{FF2B5EF4-FFF2-40B4-BE49-F238E27FC236}">
                    <a16:creationId xmlns:a16="http://schemas.microsoft.com/office/drawing/2014/main" id="{B1C031F3-A89B-F0C0-DB3E-016549B9E1AB}"/>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586;p50">
                <a:extLst>
                  <a:ext uri="{FF2B5EF4-FFF2-40B4-BE49-F238E27FC236}">
                    <a16:creationId xmlns:a16="http://schemas.microsoft.com/office/drawing/2014/main" id="{F7121A68-F2BC-28E2-E364-874C5EAC2912}"/>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587;p50">
                <a:extLst>
                  <a:ext uri="{FF2B5EF4-FFF2-40B4-BE49-F238E27FC236}">
                    <a16:creationId xmlns:a16="http://schemas.microsoft.com/office/drawing/2014/main" id="{CA286853-D4D0-C266-E9BF-450D4BF31C80}"/>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588;p50">
                <a:extLst>
                  <a:ext uri="{FF2B5EF4-FFF2-40B4-BE49-F238E27FC236}">
                    <a16:creationId xmlns:a16="http://schemas.microsoft.com/office/drawing/2014/main" id="{BCC69C29-0098-5BFC-239D-E8EC4974A7F0}"/>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589;p50">
                <a:extLst>
                  <a:ext uri="{FF2B5EF4-FFF2-40B4-BE49-F238E27FC236}">
                    <a16:creationId xmlns:a16="http://schemas.microsoft.com/office/drawing/2014/main" id="{EF31752B-89AE-393F-12AC-60EBE665E196}"/>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590;p50">
                <a:extLst>
                  <a:ext uri="{FF2B5EF4-FFF2-40B4-BE49-F238E27FC236}">
                    <a16:creationId xmlns:a16="http://schemas.microsoft.com/office/drawing/2014/main" id="{AF9BF893-BFEF-752F-AD63-8D0399ED3F95}"/>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591;p50">
                <a:extLst>
                  <a:ext uri="{FF2B5EF4-FFF2-40B4-BE49-F238E27FC236}">
                    <a16:creationId xmlns:a16="http://schemas.microsoft.com/office/drawing/2014/main" id="{E3E6D196-7C69-BE15-064B-1C29CF30EE3E}"/>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 name="Google Shape;592;p50">
              <a:extLst>
                <a:ext uri="{FF2B5EF4-FFF2-40B4-BE49-F238E27FC236}">
                  <a16:creationId xmlns:a16="http://schemas.microsoft.com/office/drawing/2014/main" id="{208F086B-DA78-9956-7298-55D4C8F7D7D0}"/>
                </a:ext>
              </a:extLst>
            </p:cNvPr>
            <p:cNvSpPr/>
            <p:nvPr/>
          </p:nvSpPr>
          <p:spPr>
            <a:xfrm flipH="1">
              <a:off x="10438620" y="1922646"/>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93;p50">
              <a:extLst>
                <a:ext uri="{FF2B5EF4-FFF2-40B4-BE49-F238E27FC236}">
                  <a16:creationId xmlns:a16="http://schemas.microsoft.com/office/drawing/2014/main" id="{3E9D394B-1B3A-8897-684B-0EF6EB5F6CDE}"/>
                </a:ext>
              </a:extLst>
            </p:cNvPr>
            <p:cNvSpPr/>
            <p:nvPr/>
          </p:nvSpPr>
          <p:spPr>
            <a:xfrm flipH="1">
              <a:off x="13267895" y="2035521"/>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94;p50">
              <a:extLst>
                <a:ext uri="{FF2B5EF4-FFF2-40B4-BE49-F238E27FC236}">
                  <a16:creationId xmlns:a16="http://schemas.microsoft.com/office/drawing/2014/main" id="{F5F77D42-454B-397C-A212-5720BB4FC377}"/>
                </a:ext>
              </a:extLst>
            </p:cNvPr>
            <p:cNvSpPr/>
            <p:nvPr/>
          </p:nvSpPr>
          <p:spPr>
            <a:xfrm flipH="1">
              <a:off x="11179445" y="2811646"/>
              <a:ext cx="294655" cy="43360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4" name="app">
            <a:hlinkClick r:id="" action="ppaction://media"/>
            <a:extLst>
              <a:ext uri="{FF2B5EF4-FFF2-40B4-BE49-F238E27FC236}">
                <a16:creationId xmlns:a16="http://schemas.microsoft.com/office/drawing/2014/main" id="{A6973577-9621-E220-78A1-71C9F78321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478854">
            <a:off x="6548808" y="2284457"/>
            <a:ext cx="1372998" cy="2671089"/>
          </a:xfrm>
          <a:prstGeom prst="roundRect">
            <a:avLst>
              <a:gd name="adj" fmla="val 1485"/>
            </a:avLst>
          </a:prstGeom>
          <a:ln>
            <a:noFill/>
          </a:ln>
          <a:effectLst>
            <a:outerShdw blurRad="241300" dist="50800" dir="17400000" sy="23000" kx="-1200000" algn="bl" rotWithShape="0">
              <a:srgbClr val="000000">
                <a:alpha val="16000"/>
              </a:srgbClr>
            </a:outerShdw>
          </a:effectLst>
          <a:scene3d>
            <a:camera prst="perspectiveLeft" fov="2700000">
              <a:rot lat="0" lon="1200000" rev="0"/>
            </a:camera>
            <a:lightRig rig="balanced" dir="t"/>
          </a:scene3d>
          <a:sp3d contourW="12700">
            <a:contourClr>
              <a:srgbClr val="7F7F7F"/>
            </a:contourClr>
          </a:sp3d>
        </p:spPr>
      </p:pic>
    </p:spTree>
    <p:extLst>
      <p:ext uri="{BB962C8B-B14F-4D97-AF65-F5344CB8AC3E}">
        <p14:creationId xmlns:p14="http://schemas.microsoft.com/office/powerpoint/2010/main" val="3862714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9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9" fill="hold" display="0">
                  <p:stCondLst>
                    <p:cond delay="indefinite"/>
                  </p:stCondLst>
                </p:cTn>
                <p:tgtEl>
                  <p:spTgt spid="4"/>
                </p:tgtEl>
              </p:cMediaNode>
            </p:video>
            <p:seq concurrent="1" nextAc="seek">
              <p:cTn id="40" restart="whenNotActive" fill="hold" evtFilter="cancelBubble" nodeType="interactiveSeq">
                <p:stCondLst>
                  <p:cond evt="onClick" delay="0">
                    <p:tgtEl>
                      <p:spTgt spid="4"/>
                    </p:tgtEl>
                  </p:cond>
                </p:stCondLst>
                <p:endSync evt="end" delay="0">
                  <p:rtn val="all"/>
                </p:endSync>
                <p:childTnLst>
                  <p:par>
                    <p:cTn id="41" fill="hold">
                      <p:stCondLst>
                        <p:cond delay="0"/>
                      </p:stCondLst>
                      <p:childTnLst>
                        <p:par>
                          <p:cTn id="42" fill="hold">
                            <p:stCondLst>
                              <p:cond delay="0"/>
                            </p:stCondLst>
                            <p:childTnLst>
                              <p:par>
                                <p:cTn id="43" presetID="2" presetClass="mediacall" presetSubtype="0" fill="hold" nodeType="clickEffect">
                                  <p:stCondLst>
                                    <p:cond delay="0"/>
                                  </p:stCondLst>
                                  <p:childTnLst>
                                    <p:cmd type="call" cmd="togglePause">
                                      <p:cBhvr>
                                        <p:cTn id="44" dur="1" fill="hold"/>
                                        <p:tgtEl>
                                          <p:spTgt spid="4"/>
                                        </p:tgtEl>
                                      </p:cBhvr>
                                    </p:cmd>
                                  </p:childTnLst>
                                </p:cTn>
                              </p:par>
                            </p:childTnLst>
                          </p:cTn>
                        </p:par>
                      </p:childTnLst>
                    </p:cTn>
                  </p:par>
                </p:childTnLst>
              </p:cTn>
              <p:nextCondLst>
                <p:cond evt="onClick" delay="0">
                  <p:tgtEl>
                    <p:spTgt spid="4"/>
                  </p:tgtEl>
                </p:cond>
              </p:nextCondLst>
            </p:seq>
          </p:childTnLst>
        </p:cTn>
      </p:par>
    </p:tnLst>
    <p:bldLst>
      <p:bldP spid="28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grpSp>
        <p:nvGrpSpPr>
          <p:cNvPr id="312" name="Google Shape;312;p41"/>
          <p:cNvGrpSpPr/>
          <p:nvPr/>
        </p:nvGrpSpPr>
        <p:grpSpPr>
          <a:xfrm>
            <a:off x="1764000" y="1707288"/>
            <a:ext cx="2527200" cy="3626951"/>
            <a:chOff x="1764000" y="1707288"/>
            <a:chExt cx="2527200" cy="3626951"/>
          </a:xfrm>
        </p:grpSpPr>
        <p:sp>
          <p:nvSpPr>
            <p:cNvPr id="313" name="Google Shape;313;p41"/>
            <p:cNvSpPr/>
            <p:nvPr/>
          </p:nvSpPr>
          <p:spPr>
            <a:xfrm rot="10800000">
              <a:off x="1764000" y="1707288"/>
              <a:ext cx="2527200" cy="577500"/>
            </a:xfrm>
            <a:prstGeom prst="homePlate">
              <a:avLst>
                <a:gd name="adj" fmla="val 6938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41"/>
            <p:cNvSpPr/>
            <p:nvPr/>
          </p:nvSpPr>
          <p:spPr>
            <a:xfrm rot="10800000">
              <a:off x="1764000" y="2571663"/>
              <a:ext cx="2527200" cy="1195500"/>
            </a:xfrm>
            <a:prstGeom prst="homePlate">
              <a:avLst>
                <a:gd name="adj" fmla="val 345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41"/>
            <p:cNvSpPr/>
            <p:nvPr/>
          </p:nvSpPr>
          <p:spPr>
            <a:xfrm>
              <a:off x="3124425" y="1998177"/>
              <a:ext cx="211649" cy="3336061"/>
            </a:xfrm>
            <a:custGeom>
              <a:avLst/>
              <a:gdLst/>
              <a:ahLst/>
              <a:cxnLst/>
              <a:rect l="l" t="t" r="r" b="b"/>
              <a:pathLst>
                <a:path w="2101" h="18076" extrusionOk="0">
                  <a:moveTo>
                    <a:pt x="713" y="0"/>
                  </a:moveTo>
                  <a:cubicBezTo>
                    <a:pt x="321" y="0"/>
                    <a:pt x="1" y="321"/>
                    <a:pt x="1" y="712"/>
                  </a:cubicBezTo>
                  <a:lnTo>
                    <a:pt x="1" y="17364"/>
                  </a:lnTo>
                  <a:cubicBezTo>
                    <a:pt x="1" y="17755"/>
                    <a:pt x="321" y="18075"/>
                    <a:pt x="713" y="18075"/>
                  </a:cubicBezTo>
                  <a:lnTo>
                    <a:pt x="1424" y="18075"/>
                  </a:lnTo>
                  <a:cubicBezTo>
                    <a:pt x="1780" y="18075"/>
                    <a:pt x="2100" y="17755"/>
                    <a:pt x="2100" y="17364"/>
                  </a:cubicBezTo>
                  <a:lnTo>
                    <a:pt x="2100" y="712"/>
                  </a:lnTo>
                  <a:cubicBezTo>
                    <a:pt x="2100" y="321"/>
                    <a:pt x="1780" y="0"/>
                    <a:pt x="1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6" name="Google Shape;316;p41"/>
          <p:cNvGrpSpPr/>
          <p:nvPr/>
        </p:nvGrpSpPr>
        <p:grpSpPr>
          <a:xfrm>
            <a:off x="4852800" y="2282238"/>
            <a:ext cx="2527200" cy="3262567"/>
            <a:chOff x="4852800" y="2282238"/>
            <a:chExt cx="2527200" cy="3262567"/>
          </a:xfrm>
        </p:grpSpPr>
        <p:sp>
          <p:nvSpPr>
            <p:cNvPr id="317" name="Google Shape;317;p41"/>
            <p:cNvSpPr/>
            <p:nvPr/>
          </p:nvSpPr>
          <p:spPr>
            <a:xfrm rot="10800000" flipH="1">
              <a:off x="4852800" y="2282238"/>
              <a:ext cx="2527200" cy="577500"/>
            </a:xfrm>
            <a:prstGeom prst="homePlate">
              <a:avLst>
                <a:gd name="adj" fmla="val 6938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41"/>
            <p:cNvSpPr/>
            <p:nvPr/>
          </p:nvSpPr>
          <p:spPr>
            <a:xfrm rot="10800000" flipH="1">
              <a:off x="4852800" y="3146613"/>
              <a:ext cx="2527200" cy="1195500"/>
            </a:xfrm>
            <a:prstGeom prst="homePlate">
              <a:avLst>
                <a:gd name="adj" fmla="val 345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41"/>
            <p:cNvSpPr/>
            <p:nvPr/>
          </p:nvSpPr>
          <p:spPr>
            <a:xfrm>
              <a:off x="5807925" y="2351634"/>
              <a:ext cx="211649" cy="3193171"/>
            </a:xfrm>
            <a:custGeom>
              <a:avLst/>
              <a:gdLst/>
              <a:ahLst/>
              <a:cxnLst/>
              <a:rect l="l" t="t" r="r" b="b"/>
              <a:pathLst>
                <a:path w="2101" h="18076" extrusionOk="0">
                  <a:moveTo>
                    <a:pt x="713" y="0"/>
                  </a:moveTo>
                  <a:cubicBezTo>
                    <a:pt x="321" y="0"/>
                    <a:pt x="1" y="321"/>
                    <a:pt x="1" y="712"/>
                  </a:cubicBezTo>
                  <a:lnTo>
                    <a:pt x="1" y="17364"/>
                  </a:lnTo>
                  <a:cubicBezTo>
                    <a:pt x="1" y="17755"/>
                    <a:pt x="321" y="18075"/>
                    <a:pt x="713" y="18075"/>
                  </a:cubicBezTo>
                  <a:lnTo>
                    <a:pt x="1424" y="18075"/>
                  </a:lnTo>
                  <a:cubicBezTo>
                    <a:pt x="1780" y="18075"/>
                    <a:pt x="2100" y="17755"/>
                    <a:pt x="2100" y="17364"/>
                  </a:cubicBezTo>
                  <a:lnTo>
                    <a:pt x="2100" y="712"/>
                  </a:lnTo>
                  <a:cubicBezTo>
                    <a:pt x="2100" y="321"/>
                    <a:pt x="1780" y="0"/>
                    <a:pt x="1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0" name="Google Shape;320;p41"/>
          <p:cNvSpPr txBox="1">
            <a:spLocks noGrp="1"/>
          </p:cNvSpPr>
          <p:nvPr>
            <p:ph type="subTitle" idx="1"/>
          </p:nvPr>
        </p:nvSpPr>
        <p:spPr>
          <a:xfrm>
            <a:off x="2169300" y="2571751"/>
            <a:ext cx="2121900" cy="1200900"/>
          </a:xfrm>
          <a:prstGeom prst="rect">
            <a:avLst/>
          </a:prstGeom>
        </p:spPr>
        <p:txBody>
          <a:bodyPr spcFirstLastPara="1" wrap="square" lIns="137150" tIns="182875" rIns="137150" bIns="0" anchor="ctr" anchorCtr="0">
            <a:noAutofit/>
          </a:bodyPr>
          <a:lstStyle/>
          <a:p>
            <a:pPr marL="0" lvl="0" indent="0" algn="ctr" rtl="0">
              <a:spcBef>
                <a:spcPts val="0"/>
              </a:spcBef>
              <a:spcAft>
                <a:spcPts val="1600"/>
              </a:spcAft>
              <a:buClr>
                <a:schemeClr val="dk1"/>
              </a:buClr>
              <a:buSzPts val="1100"/>
              <a:buFont typeface="Arial"/>
              <a:buNone/>
            </a:pPr>
            <a:r>
              <a:rPr lang="it-IT" sz="1600" dirty="0">
                <a:latin typeface="Times New Roman" panose="02020603050405020304" pitchFamily="18" charset="0"/>
                <a:cs typeface="Times New Roman" panose="02020603050405020304" pitchFamily="18" charset="0"/>
              </a:rPr>
              <a:t>Sicuro, performate e scalabile</a:t>
            </a:r>
            <a:endParaRPr sz="1600" dirty="0">
              <a:latin typeface="Times New Roman" panose="02020603050405020304" pitchFamily="18" charset="0"/>
              <a:cs typeface="Times New Roman" panose="02020603050405020304" pitchFamily="18" charset="0"/>
            </a:endParaRPr>
          </a:p>
        </p:txBody>
      </p:sp>
      <p:sp>
        <p:nvSpPr>
          <p:cNvPr id="321" name="Google Shape;321;p41"/>
          <p:cNvSpPr txBox="1">
            <a:spLocks noGrp="1"/>
          </p:cNvSpPr>
          <p:nvPr>
            <p:ph type="subTitle" idx="4"/>
          </p:nvPr>
        </p:nvSpPr>
        <p:spPr>
          <a:xfrm>
            <a:off x="4852800" y="3145917"/>
            <a:ext cx="2121900" cy="1200900"/>
          </a:xfrm>
          <a:prstGeom prst="rect">
            <a:avLst/>
          </a:prstGeom>
        </p:spPr>
        <p:txBody>
          <a:bodyPr spcFirstLastPara="1" wrap="square" lIns="137150" tIns="182875" rIns="137150" bIns="0" anchor="ctr" anchorCtr="0">
            <a:noAutofit/>
          </a:bodyPr>
          <a:lstStyle/>
          <a:p>
            <a:pPr marL="0" lvl="0" indent="0" algn="ctr" rtl="0">
              <a:spcBef>
                <a:spcPts val="0"/>
              </a:spcBef>
              <a:spcAft>
                <a:spcPts val="1600"/>
              </a:spcAft>
              <a:buClr>
                <a:schemeClr val="dk1"/>
              </a:buClr>
              <a:buSzPts val="1100"/>
              <a:buFont typeface="Arial"/>
              <a:buNone/>
            </a:pPr>
            <a:r>
              <a:rPr lang="it-IT" sz="1600" dirty="0">
                <a:latin typeface="Times New Roman" panose="02020603050405020304" pitchFamily="18" charset="0"/>
                <a:cs typeface="Times New Roman" panose="02020603050405020304" pitchFamily="18" charset="0"/>
              </a:rPr>
              <a:t>Applicativo mobile sviluppato per smartphone Android</a:t>
            </a:r>
          </a:p>
        </p:txBody>
      </p:sp>
      <p:sp>
        <p:nvSpPr>
          <p:cNvPr id="322" name="Google Shape;322;p41"/>
          <p:cNvSpPr txBox="1">
            <a:spLocks noGrp="1"/>
          </p:cNvSpPr>
          <p:nvPr>
            <p:ph type="title"/>
          </p:nvPr>
        </p:nvSpPr>
        <p:spPr>
          <a:xfrm>
            <a:off x="0" y="378613"/>
            <a:ext cx="914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i="1" dirty="0"/>
              <a:t>SISTEMA NaTour21 </a:t>
            </a:r>
            <a:endParaRPr i="1" dirty="0"/>
          </a:p>
        </p:txBody>
      </p:sp>
      <p:sp>
        <p:nvSpPr>
          <p:cNvPr id="323" name="Google Shape;323;p41"/>
          <p:cNvSpPr txBox="1">
            <a:spLocks noGrp="1"/>
          </p:cNvSpPr>
          <p:nvPr>
            <p:ph type="title" idx="2"/>
          </p:nvPr>
        </p:nvSpPr>
        <p:spPr>
          <a:xfrm>
            <a:off x="2169300" y="1709600"/>
            <a:ext cx="212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dirty="0"/>
              <a:t>Back-End</a:t>
            </a:r>
            <a:endParaRPr dirty="0"/>
          </a:p>
        </p:txBody>
      </p:sp>
      <p:sp>
        <p:nvSpPr>
          <p:cNvPr id="324" name="Google Shape;324;p41"/>
          <p:cNvSpPr txBox="1">
            <a:spLocks noGrp="1"/>
          </p:cNvSpPr>
          <p:nvPr>
            <p:ph type="title" idx="3"/>
          </p:nvPr>
        </p:nvSpPr>
        <p:spPr>
          <a:xfrm>
            <a:off x="4852800" y="2287746"/>
            <a:ext cx="212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Client</a:t>
            </a: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7"/>
          <p:cNvSpPr txBox="1">
            <a:spLocks noGrp="1"/>
          </p:cNvSpPr>
          <p:nvPr>
            <p:ph type="title"/>
          </p:nvPr>
        </p:nvSpPr>
        <p:spPr>
          <a:xfrm>
            <a:off x="490654" y="503000"/>
            <a:ext cx="7968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CLIENT</a:t>
            </a:r>
            <a:endParaRPr dirty="0"/>
          </a:p>
        </p:txBody>
      </p:sp>
      <p:sp>
        <p:nvSpPr>
          <p:cNvPr id="264" name="Google Shape;264;p37"/>
          <p:cNvSpPr txBox="1">
            <a:spLocks noGrp="1"/>
          </p:cNvSpPr>
          <p:nvPr>
            <p:ph type="body" idx="1"/>
          </p:nvPr>
        </p:nvSpPr>
        <p:spPr>
          <a:xfrm>
            <a:off x="614425" y="1370124"/>
            <a:ext cx="7919400" cy="3270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Times New Roman" panose="02020603050405020304" pitchFamily="18" charset="0"/>
                <a:cs typeface="Times New Roman" panose="02020603050405020304" pitchFamily="18" charset="0"/>
              </a:rPr>
              <a:t>Per quanto riguarda l’architettura del client è stato deciso di combinare due design pattern: </a:t>
            </a: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it-IT" sz="1400" b="1" dirty="0">
                <a:latin typeface="Times New Roman" panose="02020603050405020304" pitchFamily="18" charset="0"/>
                <a:cs typeface="Times New Roman" panose="02020603050405020304" pitchFamily="18" charset="0"/>
              </a:rPr>
              <a:t>DAO</a:t>
            </a:r>
            <a:r>
              <a:rPr lang="it-IT" sz="1400" dirty="0">
                <a:latin typeface="Times New Roman" panose="02020603050405020304" pitchFamily="18" charset="0"/>
                <a:cs typeface="Times New Roman" panose="02020603050405020304" pitchFamily="18" charset="0"/>
              </a:rPr>
              <a:t> (Data Access Object)</a:t>
            </a:r>
            <a:r>
              <a:rPr lang="it-IT" sz="1400" b="1" dirty="0">
                <a:latin typeface="Times New Roman" panose="02020603050405020304" pitchFamily="18" charset="0"/>
                <a:cs typeface="Times New Roman" panose="02020603050405020304" pitchFamily="18" charset="0"/>
              </a:rPr>
              <a:t>:</a:t>
            </a:r>
            <a:r>
              <a:rPr lang="it-IT" sz="1400" dirty="0">
                <a:latin typeface="Times New Roman" panose="02020603050405020304" pitchFamily="18" charset="0"/>
                <a:cs typeface="Times New Roman" panose="02020603050405020304" pitchFamily="18" charset="0"/>
              </a:rPr>
              <a:t> design pattern architetturale che mira a risolvere il problema dell’accesso ai dati, disaccoppiando le classi dal data source.</a:t>
            </a:r>
          </a:p>
          <a:p>
            <a:pPr marL="0" indent="0">
              <a:buNone/>
            </a:pPr>
            <a:endParaRPr lang="it-IT"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it-IT" sz="1400" b="1" dirty="0">
                <a:latin typeface="Times New Roman" panose="02020603050405020304" pitchFamily="18" charset="0"/>
                <a:cs typeface="Times New Roman" panose="02020603050405020304" pitchFamily="18" charset="0"/>
              </a:rPr>
              <a:t>Factory Method: </a:t>
            </a:r>
            <a:r>
              <a:rPr lang="it-IT" sz="1400" dirty="0">
                <a:latin typeface="Times New Roman" panose="02020603050405020304" pitchFamily="18" charset="0"/>
                <a:cs typeface="Times New Roman" panose="02020603050405020304" pitchFamily="18" charset="0"/>
              </a:rPr>
              <a:t>design pattern creazionale utilizzato per coprire un problema nel quale non sappiamo come debba essere salvato una informazione, ma in che modo viene chiarito solo a runtime, quindi si delega ad una nuova classe la responsabilità di generare istanze giuste a runtime localizzando tutta la conoscenza in un unico punto, completando così il disaccoppiamento.</a:t>
            </a:r>
          </a:p>
          <a:p>
            <a:pPr marL="0" indent="0">
              <a:buNone/>
            </a:pPr>
            <a:endParaRPr lang="it-IT"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it-IT"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endParaRPr lang="it-IT" sz="1400" dirty="0">
              <a:latin typeface="Times New Roman" panose="02020603050405020304" pitchFamily="18" charset="0"/>
              <a:cs typeface="Times New Roman" panose="02020603050405020304" pitchFamily="18" charset="0"/>
            </a:endParaRPr>
          </a:p>
        </p:txBody>
      </p:sp>
      <p:sp>
        <p:nvSpPr>
          <p:cNvPr id="266" name="Google Shape;266;p37"/>
          <p:cNvSpPr/>
          <p:nvPr/>
        </p:nvSpPr>
        <p:spPr>
          <a:xfrm>
            <a:off x="0" y="4782000"/>
            <a:ext cx="9144000" cy="3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66023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7"/>
          <p:cNvSpPr txBox="1">
            <a:spLocks noGrp="1"/>
          </p:cNvSpPr>
          <p:nvPr>
            <p:ph type="title"/>
          </p:nvPr>
        </p:nvSpPr>
        <p:spPr>
          <a:xfrm>
            <a:off x="490654" y="503000"/>
            <a:ext cx="796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TECNOLOGIE CLIENT UTILIZZATE</a:t>
            </a:r>
            <a:endParaRPr dirty="0"/>
          </a:p>
        </p:txBody>
      </p:sp>
      <p:sp>
        <p:nvSpPr>
          <p:cNvPr id="264" name="Google Shape;264;p37"/>
          <p:cNvSpPr txBox="1">
            <a:spLocks noGrp="1"/>
          </p:cNvSpPr>
          <p:nvPr>
            <p:ph type="body" idx="1"/>
          </p:nvPr>
        </p:nvSpPr>
        <p:spPr>
          <a:xfrm>
            <a:off x="614425" y="1370124"/>
            <a:ext cx="7919400" cy="3270375"/>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Ø"/>
            </a:pPr>
            <a:r>
              <a:rPr lang="it-IT" sz="1600" b="1" dirty="0">
                <a:latin typeface="Times New Roman" panose="02020603050405020304" pitchFamily="18" charset="0"/>
                <a:cs typeface="Times New Roman" panose="02020603050405020304" pitchFamily="18" charset="0"/>
              </a:rPr>
              <a:t>MAPBOX</a:t>
            </a:r>
          </a:p>
          <a:p>
            <a:pPr marL="0" lvl="0" indent="0" algn="l" rtl="0">
              <a:spcBef>
                <a:spcPts val="0"/>
              </a:spcBef>
              <a:spcAft>
                <a:spcPts val="0"/>
              </a:spcAft>
              <a:buNone/>
            </a:pPr>
            <a:r>
              <a:rPr lang="it-IT" sz="1400" dirty="0">
                <a:latin typeface="Times New Roman" panose="02020603050405020304" pitchFamily="18" charset="0"/>
                <a:cs typeface="Times New Roman" panose="02020603050405020304" pitchFamily="18" charset="0"/>
              </a:rPr>
              <a:t>       Libreria per la visualizzazione e gestione delle mappe</a:t>
            </a:r>
          </a:p>
          <a:p>
            <a:pPr marL="285750" lvl="0" indent="-285750" algn="l" rtl="0">
              <a:spcBef>
                <a:spcPts val="0"/>
              </a:spcBef>
              <a:spcAft>
                <a:spcPts val="0"/>
              </a:spcAft>
              <a:buFont typeface="Wingdings" panose="05000000000000000000" pitchFamily="2" charset="2"/>
              <a:buChar char="Ø"/>
            </a:pPr>
            <a:endParaRPr lang="it-IT" sz="1400" b="1"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it-IT" sz="1400" b="1" dirty="0">
                <a:latin typeface="Times New Roman" panose="02020603050405020304" pitchFamily="18" charset="0"/>
                <a:cs typeface="Times New Roman" panose="02020603050405020304" pitchFamily="18" charset="0"/>
              </a:rPr>
              <a:t>RETROFIT</a:t>
            </a:r>
          </a:p>
          <a:p>
            <a:pPr marL="0" lvl="0" indent="0" algn="l" rtl="0">
              <a:spcBef>
                <a:spcPts val="0"/>
              </a:spcBef>
              <a:spcAft>
                <a:spcPts val="0"/>
              </a:spcAft>
              <a:buNone/>
            </a:pPr>
            <a:r>
              <a:rPr lang="it-IT" sz="1400" dirty="0">
                <a:latin typeface="Times New Roman" panose="02020603050405020304" pitchFamily="18" charset="0"/>
                <a:cs typeface="Times New Roman" panose="02020603050405020304" pitchFamily="18" charset="0"/>
              </a:rPr>
              <a:t>       Libreria di supporto per le operazione CRUD</a:t>
            </a: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it-IT" sz="1400" b="1" dirty="0">
                <a:latin typeface="Times New Roman" panose="02020603050405020304" pitchFamily="18" charset="0"/>
                <a:cs typeface="Times New Roman" panose="02020603050405020304" pitchFamily="18" charset="0"/>
              </a:rPr>
              <a:t>PARSER GPX</a:t>
            </a:r>
          </a:p>
          <a:p>
            <a:pPr marL="0" lvl="0" indent="0" algn="l" rtl="0">
              <a:spcBef>
                <a:spcPts val="0"/>
              </a:spcBef>
              <a:spcAft>
                <a:spcPts val="0"/>
              </a:spcAft>
              <a:buNone/>
            </a:pPr>
            <a:r>
              <a:rPr lang="it-IT" sz="1400" dirty="0">
                <a:latin typeface="Times New Roman" panose="02020603050405020304" pitchFamily="18" charset="0"/>
                <a:cs typeface="Times New Roman" panose="02020603050405020304" pitchFamily="18" charset="0"/>
              </a:rPr>
              <a:t>       Libreria per la traduzione di file gpx</a:t>
            </a: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it-IT" sz="1400" b="1" dirty="0">
                <a:latin typeface="Times New Roman" panose="02020603050405020304" pitchFamily="18" charset="0"/>
                <a:cs typeface="Times New Roman" panose="02020603050405020304" pitchFamily="18" charset="0"/>
              </a:rPr>
              <a:t>FACEBOOK API</a:t>
            </a:r>
          </a:p>
          <a:p>
            <a:pPr marL="0" lvl="0" indent="0" algn="l" rtl="0">
              <a:spcBef>
                <a:spcPts val="0"/>
              </a:spcBef>
              <a:spcAft>
                <a:spcPts val="0"/>
              </a:spcAft>
              <a:buNone/>
            </a:pPr>
            <a:r>
              <a:rPr lang="it-IT"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P</a:t>
            </a:r>
            <a:r>
              <a:rPr lang="en-US" sz="1400" dirty="0">
                <a:effectLst/>
                <a:latin typeface="Times New Roman" panose="02020603050405020304" pitchFamily="18" charset="0"/>
                <a:ea typeface="Calibri" panose="020F0502020204030204" pitchFamily="34" charset="0"/>
              </a:rPr>
              <a:t>er </a:t>
            </a:r>
            <a:r>
              <a:rPr lang="it-IT"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l’autenticazione</a:t>
            </a:r>
            <a:r>
              <a:rPr lang="en-US" sz="1400" dirty="0">
                <a:effectLst/>
                <a:latin typeface="Times New Roman" panose="02020603050405020304" pitchFamily="18" charset="0"/>
                <a:ea typeface="Calibri" panose="020F0502020204030204" pitchFamily="34" charset="0"/>
              </a:rPr>
              <a:t> degli utenti con il loro account Facebook</a:t>
            </a:r>
          </a:p>
          <a:p>
            <a:pPr marL="0" lvl="0" indent="0" algn="l" rtl="0">
              <a:spcBef>
                <a:spcPts val="0"/>
              </a:spcBef>
              <a:spcAft>
                <a:spcPts val="0"/>
              </a:spcAft>
              <a:buNone/>
            </a:pPr>
            <a:endParaRPr lang="en-US" sz="1400" dirty="0">
              <a:effectLst/>
              <a:latin typeface="Times New Roman" panose="02020603050405020304" pitchFamily="18" charset="0"/>
              <a:ea typeface="Calibri" panose="020F0502020204030204" pitchFamily="34" charset="0"/>
            </a:endParaRPr>
          </a:p>
          <a:p>
            <a:pPr marL="285750" lvl="0" indent="-285750" algn="l" rtl="0">
              <a:spcBef>
                <a:spcPts val="0"/>
              </a:spcBef>
              <a:spcAft>
                <a:spcPts val="0"/>
              </a:spcAft>
              <a:buFont typeface="Wingdings" panose="05000000000000000000" pitchFamily="2" charset="2"/>
              <a:buChar char="Ø"/>
            </a:pPr>
            <a:r>
              <a:rPr lang="en-US" sz="1400" b="1" dirty="0">
                <a:latin typeface="Times New Roman" panose="02020603050405020304" pitchFamily="18" charset="0"/>
                <a:cs typeface="Times New Roman" panose="02020603050405020304" pitchFamily="18" charset="0"/>
              </a:rPr>
              <a:t>GOOGLE API</a:t>
            </a:r>
          </a:p>
          <a:p>
            <a:pPr marL="0" lvl="0" indent="0" algn="l" rtl="0">
              <a:spcBef>
                <a:spcPts val="0"/>
              </a:spcBef>
              <a:spcAft>
                <a:spcPts val="0"/>
              </a:spcAft>
              <a:buNone/>
            </a:pPr>
            <a:r>
              <a:rPr lang="en-US"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it-IT" sz="1400" dirty="0">
                <a:latin typeface="Times New Roman" panose="02020603050405020304" pitchFamily="18" charset="0"/>
                <a:ea typeface="Calibri" panose="020F0502020204030204" pitchFamily="34" charset="0"/>
                <a:cs typeface="Times New Roman" panose="02020603050405020304" pitchFamily="18" charset="0"/>
              </a:rPr>
              <a:t>P</a:t>
            </a:r>
            <a:r>
              <a:rPr lang="it-IT"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er l’autenticazione degli utenti con il loro account Google.</a:t>
            </a:r>
          </a:p>
          <a:p>
            <a:pPr marL="285750" lvl="0" indent="-285750" algn="l" rtl="0">
              <a:spcBef>
                <a:spcPts val="0"/>
              </a:spcBef>
              <a:spcAft>
                <a:spcPts val="0"/>
              </a:spcAft>
              <a:buFont typeface="Wingdings" panose="05000000000000000000" pitchFamily="2" charset="2"/>
              <a:buChar char="Ø"/>
            </a:pPr>
            <a:endParaRPr lang="it-IT" sz="1400" b="1"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it-IT" sz="1400"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endParaRPr lang="it-IT" sz="1400" dirty="0">
              <a:latin typeface="Times New Roman" panose="02020603050405020304" pitchFamily="18" charset="0"/>
              <a:cs typeface="Times New Roman" panose="02020603050405020304" pitchFamily="18" charset="0"/>
            </a:endParaRPr>
          </a:p>
        </p:txBody>
      </p:sp>
      <p:sp>
        <p:nvSpPr>
          <p:cNvPr id="266" name="Google Shape;266;p37"/>
          <p:cNvSpPr/>
          <p:nvPr/>
        </p:nvSpPr>
        <p:spPr>
          <a:xfrm>
            <a:off x="0" y="4782000"/>
            <a:ext cx="9144000" cy="36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6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64">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64">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64">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6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728"/>
        <p:cNvGrpSpPr/>
        <p:nvPr/>
      </p:nvGrpSpPr>
      <p:grpSpPr>
        <a:xfrm>
          <a:off x="0" y="0"/>
          <a:ext cx="0" cy="0"/>
          <a:chOff x="0" y="0"/>
          <a:chExt cx="0" cy="0"/>
        </a:xfrm>
      </p:grpSpPr>
      <p:sp>
        <p:nvSpPr>
          <p:cNvPr id="729" name="Google Shape;729;p58"/>
          <p:cNvSpPr txBox="1">
            <a:spLocks noGrp="1"/>
          </p:cNvSpPr>
          <p:nvPr>
            <p:ph type="title" idx="8"/>
          </p:nvPr>
        </p:nvSpPr>
        <p:spPr>
          <a:xfrm>
            <a:off x="713225" y="4866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BACK-END</a:t>
            </a:r>
            <a:endParaRPr dirty="0"/>
          </a:p>
        </p:txBody>
      </p:sp>
      <p:pic>
        <p:nvPicPr>
          <p:cNvPr id="61" name="Immagine 60">
            <a:extLst>
              <a:ext uri="{FF2B5EF4-FFF2-40B4-BE49-F238E27FC236}">
                <a16:creationId xmlns:a16="http://schemas.microsoft.com/office/drawing/2014/main" id="{78CC1454-FFEB-433B-BDC7-5E7485A54A2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816" b="89571" l="1935" r="95806">
                        <a14:foregroundMark x1="6774" y1="55215" x2="6774" y2="55215"/>
                        <a14:foregroundMark x1="2258" y1="49080" x2="2258" y2="49080"/>
                        <a14:foregroundMark x1="43871" y1="63804" x2="43871" y2="63804"/>
                        <a14:foregroundMark x1="56452" y1="68098" x2="56452" y2="68098"/>
                        <a14:foregroundMark x1="61290" y1="67485" x2="61290" y2="67485"/>
                        <a14:foregroundMark x1="72903" y1="65644" x2="72903" y2="65644"/>
                        <a14:foregroundMark x1="41935" y1="41718" x2="42258" y2="41718"/>
                        <a14:foregroundMark x1="49355" y1="40491" x2="49355" y2="40491"/>
                        <a14:foregroundMark x1="63226" y1="33742" x2="63226" y2="33742"/>
                        <a14:foregroundMark x1="71613" y1="30675" x2="71613" y2="30675"/>
                        <a14:foregroundMark x1="70968" y1="13497" x2="70968" y2="13497"/>
                        <a14:foregroundMark x1="71290" y1="20859" x2="71290" y2="20859"/>
                        <a14:foregroundMark x1="74516" y1="31288" x2="74516" y2="31288"/>
                        <a14:foregroundMark x1="87419" y1="33129" x2="87419" y2="33129"/>
                        <a14:foregroundMark x1="95806" y1="37423" x2="95806" y2="37423"/>
                      </a14:backgroundRemoval>
                    </a14:imgEffect>
                  </a14:imgLayer>
                </a14:imgProps>
              </a:ext>
              <a:ext uri="{28A0092B-C50C-407E-A947-70E740481C1C}">
                <a14:useLocalDpi xmlns:a14="http://schemas.microsoft.com/office/drawing/2010/main" val="0"/>
              </a:ext>
            </a:extLst>
          </a:blip>
          <a:stretch>
            <a:fillRect/>
          </a:stretch>
        </p:blipFill>
        <p:spPr>
          <a:xfrm>
            <a:off x="129540" y="1521143"/>
            <a:ext cx="2484120" cy="1115378"/>
          </a:xfrm>
          <a:prstGeom prst="rect">
            <a:avLst/>
          </a:prstGeom>
        </p:spPr>
      </p:pic>
      <p:sp>
        <p:nvSpPr>
          <p:cNvPr id="22" name="CasellaDiTesto 21">
            <a:extLst>
              <a:ext uri="{FF2B5EF4-FFF2-40B4-BE49-F238E27FC236}">
                <a16:creationId xmlns:a16="http://schemas.microsoft.com/office/drawing/2014/main" id="{F1EB9228-4166-F1AD-EDE0-1622F25759E1}"/>
              </a:ext>
            </a:extLst>
          </p:cNvPr>
          <p:cNvSpPr txBox="1"/>
          <p:nvPr/>
        </p:nvSpPr>
        <p:spPr>
          <a:xfrm>
            <a:off x="2720340" y="1638300"/>
            <a:ext cx="6423660" cy="2308324"/>
          </a:xfrm>
          <a:prstGeom prst="rect">
            <a:avLst/>
          </a:prstGeom>
          <a:noFill/>
        </p:spPr>
        <p:txBody>
          <a:bodyPr wrap="square" rtlCol="0">
            <a:spAutoFit/>
          </a:bodyPr>
          <a:lstStyle/>
          <a:p>
            <a:r>
              <a:rPr lang="it-IT" sz="1600" dirty="0">
                <a:latin typeface="Times New Roman" panose="02020603050405020304" pitchFamily="18" charset="0"/>
                <a:cs typeface="Times New Roman" panose="02020603050405020304" pitchFamily="18" charset="0"/>
              </a:rPr>
              <a:t>Il Back-End è stato realizzato con il supporto di Spring Boot.</a:t>
            </a:r>
          </a:p>
          <a:p>
            <a:r>
              <a:rPr lang="it-IT" sz="1600" dirty="0">
                <a:latin typeface="Times New Roman" panose="02020603050405020304" pitchFamily="18" charset="0"/>
                <a:cs typeface="Times New Roman" panose="02020603050405020304" pitchFamily="18" charset="0"/>
              </a:rPr>
              <a:t>Un framework open source basato su java.</a:t>
            </a:r>
          </a:p>
          <a:p>
            <a:endParaRPr lang="it-IT"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it-IT" sz="1600" dirty="0">
                <a:solidFill>
                  <a:srgbClr val="313131"/>
                </a:solidFill>
                <a:latin typeface="Times New Roman" panose="02020603050405020304" pitchFamily="18" charset="0"/>
                <a:cs typeface="Times New Roman" panose="02020603050405020304" pitchFamily="18" charset="0"/>
              </a:rPr>
              <a:t>F</a:t>
            </a:r>
            <a:r>
              <a:rPr lang="it-IT" sz="1600" b="0" i="0" dirty="0">
                <a:solidFill>
                  <a:srgbClr val="313131"/>
                </a:solidFill>
                <a:effectLst/>
                <a:latin typeface="Times New Roman" panose="02020603050405020304" pitchFamily="18" charset="0"/>
                <a:cs typeface="Times New Roman" panose="02020603050405020304" pitchFamily="18" charset="0"/>
              </a:rPr>
              <a:t>acilita il bootstrap e la creazione di qualsiasi nuova Spring Application</a:t>
            </a:r>
          </a:p>
          <a:p>
            <a:pPr marL="285750" indent="-285750">
              <a:buFont typeface="Wingdings" panose="05000000000000000000" pitchFamily="2" charset="2"/>
              <a:buChar char="Ø"/>
            </a:pPr>
            <a:r>
              <a:rPr lang="it-IT" sz="1600" b="0" i="0" dirty="0">
                <a:solidFill>
                  <a:srgbClr val="313131"/>
                </a:solidFill>
                <a:effectLst/>
                <a:latin typeface="Times New Roman" panose="02020603050405020304" pitchFamily="18" charset="0"/>
                <a:cs typeface="Times New Roman" panose="02020603050405020304" pitchFamily="18" charset="0"/>
              </a:rPr>
              <a:t>Efficiente per creare REST </a:t>
            </a:r>
            <a:r>
              <a:rPr lang="it-IT" sz="1600" dirty="0">
                <a:solidFill>
                  <a:srgbClr val="313131"/>
                </a:solidFill>
                <a:latin typeface="Times New Roman" panose="02020603050405020304" pitchFamily="18" charset="0"/>
                <a:cs typeface="Times New Roman" panose="02020603050405020304" pitchFamily="18" charset="0"/>
              </a:rPr>
              <a:t>API</a:t>
            </a:r>
          </a:p>
          <a:p>
            <a:pPr marL="285750" indent="-285750">
              <a:buFont typeface="Wingdings" panose="05000000000000000000" pitchFamily="2" charset="2"/>
              <a:buChar char="Ø"/>
            </a:pPr>
            <a:r>
              <a:rPr lang="it-IT" sz="1600" b="0" i="0" dirty="0">
                <a:solidFill>
                  <a:srgbClr val="313131"/>
                </a:solidFill>
                <a:effectLst/>
                <a:latin typeface="Times New Roman" panose="02020603050405020304" pitchFamily="18" charset="0"/>
                <a:cs typeface="Times New Roman" panose="02020603050405020304" pitchFamily="18" charset="0"/>
              </a:rPr>
              <a:t>Compatibile con quasi la totalità dei JDBC</a:t>
            </a:r>
          </a:p>
          <a:p>
            <a:pPr marL="285750" indent="-285750">
              <a:buFont typeface="Wingdings" panose="05000000000000000000" pitchFamily="2" charset="2"/>
              <a:buChar char="Ø"/>
            </a:pPr>
            <a:r>
              <a:rPr lang="it-IT" sz="1600" b="0" i="0" dirty="0">
                <a:solidFill>
                  <a:srgbClr val="313131"/>
                </a:solidFill>
                <a:effectLst/>
                <a:latin typeface="Times New Roman" panose="02020603050405020304" pitchFamily="18" charset="0"/>
                <a:cs typeface="Times New Roman" panose="02020603050405020304" pitchFamily="18" charset="0"/>
              </a:rPr>
              <a:t>Veloce ed efficiente</a:t>
            </a:r>
          </a:p>
          <a:p>
            <a:endParaRPr lang="it-IT" sz="1600" dirty="0">
              <a:solidFill>
                <a:srgbClr val="313131"/>
              </a:solidFill>
              <a:latin typeface="Times New Roman" panose="02020603050405020304" pitchFamily="18" charset="0"/>
              <a:cs typeface="Times New Roman" panose="02020603050405020304" pitchFamily="18" charset="0"/>
            </a:endParaRPr>
          </a:p>
          <a:p>
            <a:endParaRPr lang="it-IT"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lanning my Trip By Slidesgo">
  <a:themeElements>
    <a:clrScheme name="Simple Light">
      <a:dk1>
        <a:srgbClr val="000000"/>
      </a:dk1>
      <a:lt1>
        <a:srgbClr val="FFFFFF"/>
      </a:lt1>
      <a:dk2>
        <a:srgbClr val="8D9E7C"/>
      </a:dk2>
      <a:lt2>
        <a:srgbClr val="FFFFFF"/>
      </a:lt2>
      <a:accent1>
        <a:srgbClr val="8D9E7C"/>
      </a:accent1>
      <a:accent2>
        <a:srgbClr val="8D9E7C"/>
      </a:accent2>
      <a:accent3>
        <a:srgbClr val="E5DABE"/>
      </a:accent3>
      <a:accent4>
        <a:srgbClr val="A58854"/>
      </a:accent4>
      <a:accent5>
        <a:srgbClr val="795C29"/>
      </a:accent5>
      <a:accent6>
        <a:srgbClr val="8D9E7C"/>
      </a:accent6>
      <a:hlink>
        <a:srgbClr val="A588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lanning my Trip By Slidesgo">
  <a:themeElements>
    <a:clrScheme name="Simple Light">
      <a:dk1>
        <a:srgbClr val="000000"/>
      </a:dk1>
      <a:lt1>
        <a:srgbClr val="FFFFFF"/>
      </a:lt1>
      <a:dk2>
        <a:srgbClr val="8D9E7C"/>
      </a:dk2>
      <a:lt2>
        <a:srgbClr val="FFFFFF"/>
      </a:lt2>
      <a:accent1>
        <a:srgbClr val="8D9E7C"/>
      </a:accent1>
      <a:accent2>
        <a:srgbClr val="8D9E7C"/>
      </a:accent2>
      <a:accent3>
        <a:srgbClr val="E5DABE"/>
      </a:accent3>
      <a:accent4>
        <a:srgbClr val="A58854"/>
      </a:accent4>
      <a:accent5>
        <a:srgbClr val="795C29"/>
      </a:accent5>
      <a:accent6>
        <a:srgbClr val="8D9E7C"/>
      </a:accent6>
      <a:hlink>
        <a:srgbClr val="A588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1189</TotalTime>
  <Words>764</Words>
  <Application>Microsoft Office PowerPoint</Application>
  <PresentationFormat>Presentazione su schermo (16:9)</PresentationFormat>
  <Paragraphs>106</Paragraphs>
  <Slides>16</Slides>
  <Notes>16</Notes>
  <HiddenSlides>0</HiddenSlides>
  <MMClips>1</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16</vt:i4>
      </vt:variant>
    </vt:vector>
  </HeadingPairs>
  <TitlesOfParts>
    <vt:vector size="25" baseType="lpstr">
      <vt:lpstr>Times New Roman</vt:lpstr>
      <vt:lpstr>Just Another Hand</vt:lpstr>
      <vt:lpstr>Arial</vt:lpstr>
      <vt:lpstr>Open Sans</vt:lpstr>
      <vt:lpstr>Montserrat</vt:lpstr>
      <vt:lpstr>Wingdings</vt:lpstr>
      <vt:lpstr>Lato</vt:lpstr>
      <vt:lpstr>Planning my Trip By Slidesgo</vt:lpstr>
      <vt:lpstr>1_Planning my Trip By Slidesgo</vt:lpstr>
      <vt:lpstr>Università degli studi di Napoli Federico Ⅱ</vt:lpstr>
      <vt:lpstr>Alla scoperta di NaTour21</vt:lpstr>
      <vt:lpstr>COS’ É  NaTour21   ?</vt:lpstr>
      <vt:lpstr>COSA OFFRE NaTour21</vt:lpstr>
      <vt:lpstr>Inoltre NaTour21  offre…</vt:lpstr>
      <vt:lpstr>SISTEMA NaTour21 </vt:lpstr>
      <vt:lpstr>CLIENT</vt:lpstr>
      <vt:lpstr>TECNOLOGIE CLIENT UTILIZZATE</vt:lpstr>
      <vt:lpstr>BACK-END</vt:lpstr>
      <vt:lpstr>CLOUD COMPUTING</vt:lpstr>
      <vt:lpstr>AMAZON COGNITO</vt:lpstr>
      <vt:lpstr>AMAZON EC2</vt:lpstr>
      <vt:lpstr>AMAZON ELASTIC IP ADDRESSES</vt:lpstr>
      <vt:lpstr>AMAZON RDS</vt:lpstr>
      <vt:lpstr>TEAM</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Università degli studi di Napoli Federico Ⅱ</dc:title>
  <cp:lastModifiedBy>Carmine Di Martino</cp:lastModifiedBy>
  <cp:revision>19</cp:revision>
  <dcterms:modified xsi:type="dcterms:W3CDTF">2022-06-24T09:59:13Z</dcterms:modified>
</cp:coreProperties>
</file>